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70" r:id="rId1"/>
  </p:sldMasterIdLst>
  <p:notesMasterIdLst>
    <p:notesMasterId r:id="rId51"/>
  </p:notesMasterIdLst>
  <p:sldIdLst>
    <p:sldId id="258" r:id="rId2"/>
    <p:sldId id="259" r:id="rId3"/>
    <p:sldId id="262" r:id="rId4"/>
    <p:sldId id="263" r:id="rId5"/>
    <p:sldId id="264" r:id="rId6"/>
    <p:sldId id="265" r:id="rId7"/>
    <p:sldId id="266" r:id="rId8"/>
    <p:sldId id="267" r:id="rId9"/>
    <p:sldId id="268" r:id="rId10"/>
    <p:sldId id="269" r:id="rId11"/>
    <p:sldId id="270" r:id="rId12"/>
    <p:sldId id="271" r:id="rId13"/>
    <p:sldId id="272" r:id="rId14"/>
    <p:sldId id="273" r:id="rId15"/>
    <p:sldId id="275" r:id="rId16"/>
    <p:sldId id="274" r:id="rId17"/>
    <p:sldId id="276" r:id="rId18"/>
    <p:sldId id="277" r:id="rId19"/>
    <p:sldId id="278" r:id="rId20"/>
    <p:sldId id="279" r:id="rId21"/>
    <p:sldId id="280" r:id="rId22"/>
    <p:sldId id="287" r:id="rId23"/>
    <p:sldId id="281" r:id="rId24"/>
    <p:sldId id="282" r:id="rId25"/>
    <p:sldId id="283" r:id="rId26"/>
    <p:sldId id="284" r:id="rId27"/>
    <p:sldId id="285" r:id="rId28"/>
    <p:sldId id="286" r:id="rId29"/>
    <p:sldId id="288" r:id="rId30"/>
    <p:sldId id="289" r:id="rId31"/>
    <p:sldId id="290" r:id="rId32"/>
    <p:sldId id="291" r:id="rId33"/>
    <p:sldId id="292" r:id="rId34"/>
    <p:sldId id="293" r:id="rId35"/>
    <p:sldId id="294" r:id="rId36"/>
    <p:sldId id="295" r:id="rId37"/>
    <p:sldId id="296" r:id="rId38"/>
    <p:sldId id="297" r:id="rId39"/>
    <p:sldId id="299" r:id="rId40"/>
    <p:sldId id="298" r:id="rId41"/>
    <p:sldId id="300" r:id="rId42"/>
    <p:sldId id="301" r:id="rId43"/>
    <p:sldId id="302" r:id="rId44"/>
    <p:sldId id="303" r:id="rId45"/>
    <p:sldId id="304" r:id="rId46"/>
    <p:sldId id="305" r:id="rId47"/>
    <p:sldId id="306" r:id="rId48"/>
    <p:sldId id="307" r:id="rId49"/>
    <p:sldId id="308"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40" autoAdjust="0"/>
    <p:restoredTop sz="95711" autoAdjust="0"/>
  </p:normalViewPr>
  <p:slideViewPr>
    <p:cSldViewPr snapToGrid="0">
      <p:cViewPr varScale="1">
        <p:scale>
          <a:sx n="91" d="100"/>
          <a:sy n="91" d="100"/>
        </p:scale>
        <p:origin x="32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9D56BF6-F940-4047-8931-1309936DAC6D}" type="doc">
      <dgm:prSet loTypeId="urn:microsoft.com/office/officeart/2005/8/layout/orgChart1" loCatId="hierarchy" qsTypeId="urn:microsoft.com/office/officeart/2005/8/quickstyle/3d2" qsCatId="3D" csTypeId="urn:microsoft.com/office/officeart/2005/8/colors/accent1_2" csCatId="accent1" phldr="1"/>
      <dgm:spPr/>
      <dgm:t>
        <a:bodyPr/>
        <a:lstStyle/>
        <a:p>
          <a:endParaRPr lang="en-IN"/>
        </a:p>
      </dgm:t>
    </dgm:pt>
    <dgm:pt modelId="{272DB436-EAA8-4851-A4FD-E7C6EF473E64}">
      <dgm:prSet phldrT="[Text]"/>
      <dgm:spPr/>
      <dgm:t>
        <a:bodyPr/>
        <a:lstStyle/>
        <a:p>
          <a:r>
            <a:rPr lang="en-IN" dirty="0"/>
            <a:t>Scope</a:t>
          </a:r>
        </a:p>
      </dgm:t>
    </dgm:pt>
    <dgm:pt modelId="{6C132F4E-BB2D-48DF-AC43-56211AFBAE04}" type="parTrans" cxnId="{7EFD845C-D68F-4066-B53D-CF73A6F20166}">
      <dgm:prSet/>
      <dgm:spPr/>
      <dgm:t>
        <a:bodyPr/>
        <a:lstStyle/>
        <a:p>
          <a:endParaRPr lang="en-IN"/>
        </a:p>
      </dgm:t>
    </dgm:pt>
    <dgm:pt modelId="{D3D62D6B-DF8F-4C14-8361-BA66B65D4809}" type="sibTrans" cxnId="{7EFD845C-D68F-4066-B53D-CF73A6F20166}">
      <dgm:prSet/>
      <dgm:spPr/>
      <dgm:t>
        <a:bodyPr/>
        <a:lstStyle/>
        <a:p>
          <a:endParaRPr lang="en-IN"/>
        </a:p>
      </dgm:t>
    </dgm:pt>
    <dgm:pt modelId="{C1892B70-356E-4ADC-9B6F-9017BD262B13}">
      <dgm:prSet phldrT="[Text]"/>
      <dgm:spPr/>
      <dgm:t>
        <a:bodyPr/>
        <a:lstStyle/>
        <a:p>
          <a:r>
            <a:rPr lang="en-IN" dirty="0"/>
            <a:t>Admin</a:t>
          </a:r>
        </a:p>
      </dgm:t>
    </dgm:pt>
    <dgm:pt modelId="{82E75C7D-171C-45BF-B689-849391E0DD42}" type="parTrans" cxnId="{736B045A-AEAF-4AC5-9A48-08179855E95D}">
      <dgm:prSet/>
      <dgm:spPr/>
      <dgm:t>
        <a:bodyPr/>
        <a:lstStyle/>
        <a:p>
          <a:endParaRPr lang="en-IN"/>
        </a:p>
      </dgm:t>
    </dgm:pt>
    <dgm:pt modelId="{CCF6A21C-2284-48D4-9D6E-CA8DD7E79624}" type="sibTrans" cxnId="{736B045A-AEAF-4AC5-9A48-08179855E95D}">
      <dgm:prSet/>
      <dgm:spPr/>
      <dgm:t>
        <a:bodyPr/>
        <a:lstStyle/>
        <a:p>
          <a:endParaRPr lang="en-IN"/>
        </a:p>
      </dgm:t>
    </dgm:pt>
    <dgm:pt modelId="{82EB42C1-AB75-478B-81AF-FC7FC69CD70C}">
      <dgm:prSet phldrT="[Text]"/>
      <dgm:spPr/>
      <dgm:t>
        <a:bodyPr/>
        <a:lstStyle/>
        <a:p>
          <a:r>
            <a:rPr lang="en-IN" dirty="0"/>
            <a:t>Guest</a:t>
          </a:r>
        </a:p>
      </dgm:t>
    </dgm:pt>
    <dgm:pt modelId="{51FF1402-EA38-4AC0-97D6-063117136D6E}" type="parTrans" cxnId="{4B9B333A-D2AD-4F09-BECD-712CC5938E11}">
      <dgm:prSet/>
      <dgm:spPr/>
      <dgm:t>
        <a:bodyPr/>
        <a:lstStyle/>
        <a:p>
          <a:endParaRPr lang="en-IN"/>
        </a:p>
      </dgm:t>
    </dgm:pt>
    <dgm:pt modelId="{A847B1C5-2E5D-42AD-A429-5BF30D3B1753}" type="sibTrans" cxnId="{4B9B333A-D2AD-4F09-BECD-712CC5938E11}">
      <dgm:prSet/>
      <dgm:spPr/>
      <dgm:t>
        <a:bodyPr/>
        <a:lstStyle/>
        <a:p>
          <a:endParaRPr lang="en-IN"/>
        </a:p>
      </dgm:t>
    </dgm:pt>
    <dgm:pt modelId="{D9854D10-E4C5-431C-A5B8-4F7E5CE8FBD9}">
      <dgm:prSet phldrT="[Text]"/>
      <dgm:spPr/>
      <dgm:t>
        <a:bodyPr/>
        <a:lstStyle/>
        <a:p>
          <a:r>
            <a:rPr lang="en-IN" dirty="0"/>
            <a:t>Customer</a:t>
          </a:r>
        </a:p>
      </dgm:t>
    </dgm:pt>
    <dgm:pt modelId="{1ED3A0BB-67D6-4C32-8C26-CC1BCFB8C8C6}" type="parTrans" cxnId="{B8957FE8-F384-469E-B97B-27A0D375E5F4}">
      <dgm:prSet/>
      <dgm:spPr/>
      <dgm:t>
        <a:bodyPr/>
        <a:lstStyle/>
        <a:p>
          <a:endParaRPr lang="en-IN"/>
        </a:p>
      </dgm:t>
    </dgm:pt>
    <dgm:pt modelId="{0F3D4A82-1D5C-4CD1-A16D-7BF24EDA43E9}" type="sibTrans" cxnId="{B8957FE8-F384-469E-B97B-27A0D375E5F4}">
      <dgm:prSet/>
      <dgm:spPr/>
      <dgm:t>
        <a:bodyPr/>
        <a:lstStyle/>
        <a:p>
          <a:endParaRPr lang="en-IN"/>
        </a:p>
      </dgm:t>
    </dgm:pt>
    <dgm:pt modelId="{F8150296-E906-4C99-A3F7-B19E726AE2B1}" type="pres">
      <dgm:prSet presAssocID="{99D56BF6-F940-4047-8931-1309936DAC6D}" presName="hierChild1" presStyleCnt="0">
        <dgm:presLayoutVars>
          <dgm:orgChart val="1"/>
          <dgm:chPref val="1"/>
          <dgm:dir/>
          <dgm:animOne val="branch"/>
          <dgm:animLvl val="lvl"/>
          <dgm:resizeHandles/>
        </dgm:presLayoutVars>
      </dgm:prSet>
      <dgm:spPr/>
    </dgm:pt>
    <dgm:pt modelId="{EA411E3B-6F7C-49A8-8E85-ABE49E21EFAC}" type="pres">
      <dgm:prSet presAssocID="{272DB436-EAA8-4851-A4FD-E7C6EF473E64}" presName="hierRoot1" presStyleCnt="0">
        <dgm:presLayoutVars>
          <dgm:hierBranch val="init"/>
        </dgm:presLayoutVars>
      </dgm:prSet>
      <dgm:spPr/>
    </dgm:pt>
    <dgm:pt modelId="{CF0242E7-B23B-4604-8A9D-F8C1FBA125DE}" type="pres">
      <dgm:prSet presAssocID="{272DB436-EAA8-4851-A4FD-E7C6EF473E64}" presName="rootComposite1" presStyleCnt="0"/>
      <dgm:spPr/>
    </dgm:pt>
    <dgm:pt modelId="{5845BC92-3C0B-479C-9DE1-E6B55C006792}" type="pres">
      <dgm:prSet presAssocID="{272DB436-EAA8-4851-A4FD-E7C6EF473E64}" presName="rootText1" presStyleLbl="node0" presStyleIdx="0" presStyleCnt="1">
        <dgm:presLayoutVars>
          <dgm:chPref val="3"/>
        </dgm:presLayoutVars>
      </dgm:prSet>
      <dgm:spPr/>
    </dgm:pt>
    <dgm:pt modelId="{04AF70BD-EB7B-4D10-9199-BF4EC09D1442}" type="pres">
      <dgm:prSet presAssocID="{272DB436-EAA8-4851-A4FD-E7C6EF473E64}" presName="rootConnector1" presStyleLbl="node1" presStyleIdx="0" presStyleCnt="0"/>
      <dgm:spPr/>
    </dgm:pt>
    <dgm:pt modelId="{34401745-8AA3-4E1B-8EB3-9B3BA2837373}" type="pres">
      <dgm:prSet presAssocID="{272DB436-EAA8-4851-A4FD-E7C6EF473E64}" presName="hierChild2" presStyleCnt="0"/>
      <dgm:spPr/>
    </dgm:pt>
    <dgm:pt modelId="{B0580305-712A-4A76-BB47-8A3C92A28693}" type="pres">
      <dgm:prSet presAssocID="{82E75C7D-171C-45BF-B689-849391E0DD42}" presName="Name37" presStyleLbl="parChTrans1D2" presStyleIdx="0" presStyleCnt="3"/>
      <dgm:spPr/>
    </dgm:pt>
    <dgm:pt modelId="{25325BBB-6053-440A-8D94-C227E13859CF}" type="pres">
      <dgm:prSet presAssocID="{C1892B70-356E-4ADC-9B6F-9017BD262B13}" presName="hierRoot2" presStyleCnt="0">
        <dgm:presLayoutVars>
          <dgm:hierBranch val="init"/>
        </dgm:presLayoutVars>
      </dgm:prSet>
      <dgm:spPr/>
    </dgm:pt>
    <dgm:pt modelId="{4E6B7C61-D88B-4449-84EF-F77528DFCD68}" type="pres">
      <dgm:prSet presAssocID="{C1892B70-356E-4ADC-9B6F-9017BD262B13}" presName="rootComposite" presStyleCnt="0"/>
      <dgm:spPr/>
    </dgm:pt>
    <dgm:pt modelId="{04528BC9-589B-4731-B926-0D94AD0C96C9}" type="pres">
      <dgm:prSet presAssocID="{C1892B70-356E-4ADC-9B6F-9017BD262B13}" presName="rootText" presStyleLbl="node2" presStyleIdx="0" presStyleCnt="3">
        <dgm:presLayoutVars>
          <dgm:chPref val="3"/>
        </dgm:presLayoutVars>
      </dgm:prSet>
      <dgm:spPr/>
    </dgm:pt>
    <dgm:pt modelId="{AC6C73AB-9CF4-4308-91F1-607840770937}" type="pres">
      <dgm:prSet presAssocID="{C1892B70-356E-4ADC-9B6F-9017BD262B13}" presName="rootConnector" presStyleLbl="node2" presStyleIdx="0" presStyleCnt="3"/>
      <dgm:spPr/>
    </dgm:pt>
    <dgm:pt modelId="{55D3155D-CBC0-4CCE-B305-7FA24B434FC6}" type="pres">
      <dgm:prSet presAssocID="{C1892B70-356E-4ADC-9B6F-9017BD262B13}" presName="hierChild4" presStyleCnt="0"/>
      <dgm:spPr/>
    </dgm:pt>
    <dgm:pt modelId="{DAC21553-684E-42B8-B57F-36090DEDF926}" type="pres">
      <dgm:prSet presAssocID="{C1892B70-356E-4ADC-9B6F-9017BD262B13}" presName="hierChild5" presStyleCnt="0"/>
      <dgm:spPr/>
    </dgm:pt>
    <dgm:pt modelId="{8C43ADB1-E67E-43B9-B696-62CBEFAF7559}" type="pres">
      <dgm:prSet presAssocID="{51FF1402-EA38-4AC0-97D6-063117136D6E}" presName="Name37" presStyleLbl="parChTrans1D2" presStyleIdx="1" presStyleCnt="3"/>
      <dgm:spPr/>
    </dgm:pt>
    <dgm:pt modelId="{4350C63F-1654-4AF2-AA7C-A46A460B2E88}" type="pres">
      <dgm:prSet presAssocID="{82EB42C1-AB75-478B-81AF-FC7FC69CD70C}" presName="hierRoot2" presStyleCnt="0">
        <dgm:presLayoutVars>
          <dgm:hierBranch val="init"/>
        </dgm:presLayoutVars>
      </dgm:prSet>
      <dgm:spPr/>
    </dgm:pt>
    <dgm:pt modelId="{2D29EA32-E61A-4508-8256-E81FEDF87958}" type="pres">
      <dgm:prSet presAssocID="{82EB42C1-AB75-478B-81AF-FC7FC69CD70C}" presName="rootComposite" presStyleCnt="0"/>
      <dgm:spPr/>
    </dgm:pt>
    <dgm:pt modelId="{62F401C4-742D-4287-B532-0EE37582D9F7}" type="pres">
      <dgm:prSet presAssocID="{82EB42C1-AB75-478B-81AF-FC7FC69CD70C}" presName="rootText" presStyleLbl="node2" presStyleIdx="1" presStyleCnt="3">
        <dgm:presLayoutVars>
          <dgm:chPref val="3"/>
        </dgm:presLayoutVars>
      </dgm:prSet>
      <dgm:spPr/>
    </dgm:pt>
    <dgm:pt modelId="{B621159F-197E-4BCD-8F0E-5CF1C517DFD8}" type="pres">
      <dgm:prSet presAssocID="{82EB42C1-AB75-478B-81AF-FC7FC69CD70C}" presName="rootConnector" presStyleLbl="node2" presStyleIdx="1" presStyleCnt="3"/>
      <dgm:spPr/>
    </dgm:pt>
    <dgm:pt modelId="{8C7905E7-007D-4271-9B65-E5E015046E38}" type="pres">
      <dgm:prSet presAssocID="{82EB42C1-AB75-478B-81AF-FC7FC69CD70C}" presName="hierChild4" presStyleCnt="0"/>
      <dgm:spPr/>
    </dgm:pt>
    <dgm:pt modelId="{69EAEBFE-6165-4B67-AE1B-71B297A7D224}" type="pres">
      <dgm:prSet presAssocID="{82EB42C1-AB75-478B-81AF-FC7FC69CD70C}" presName="hierChild5" presStyleCnt="0"/>
      <dgm:spPr/>
    </dgm:pt>
    <dgm:pt modelId="{8F8B9D66-AC71-494E-83AA-B8D8A4441D3A}" type="pres">
      <dgm:prSet presAssocID="{1ED3A0BB-67D6-4C32-8C26-CC1BCFB8C8C6}" presName="Name37" presStyleLbl="parChTrans1D2" presStyleIdx="2" presStyleCnt="3"/>
      <dgm:spPr/>
    </dgm:pt>
    <dgm:pt modelId="{E0EEC38B-3B7B-49C4-9196-7346A81C5326}" type="pres">
      <dgm:prSet presAssocID="{D9854D10-E4C5-431C-A5B8-4F7E5CE8FBD9}" presName="hierRoot2" presStyleCnt="0">
        <dgm:presLayoutVars>
          <dgm:hierBranch val="init"/>
        </dgm:presLayoutVars>
      </dgm:prSet>
      <dgm:spPr/>
    </dgm:pt>
    <dgm:pt modelId="{FF7FE5FF-87B0-440E-AD62-A53FF0CB69DA}" type="pres">
      <dgm:prSet presAssocID="{D9854D10-E4C5-431C-A5B8-4F7E5CE8FBD9}" presName="rootComposite" presStyleCnt="0"/>
      <dgm:spPr/>
    </dgm:pt>
    <dgm:pt modelId="{FE6C20AB-B19E-485C-9F6B-86BFEAC1C715}" type="pres">
      <dgm:prSet presAssocID="{D9854D10-E4C5-431C-A5B8-4F7E5CE8FBD9}" presName="rootText" presStyleLbl="node2" presStyleIdx="2" presStyleCnt="3">
        <dgm:presLayoutVars>
          <dgm:chPref val="3"/>
        </dgm:presLayoutVars>
      </dgm:prSet>
      <dgm:spPr/>
    </dgm:pt>
    <dgm:pt modelId="{FB9DCD77-B773-4686-B5AE-93845E53D92D}" type="pres">
      <dgm:prSet presAssocID="{D9854D10-E4C5-431C-A5B8-4F7E5CE8FBD9}" presName="rootConnector" presStyleLbl="node2" presStyleIdx="2" presStyleCnt="3"/>
      <dgm:spPr/>
    </dgm:pt>
    <dgm:pt modelId="{86B6151D-377B-4E0B-AD11-5490F956FDC3}" type="pres">
      <dgm:prSet presAssocID="{D9854D10-E4C5-431C-A5B8-4F7E5CE8FBD9}" presName="hierChild4" presStyleCnt="0"/>
      <dgm:spPr/>
    </dgm:pt>
    <dgm:pt modelId="{438C7076-D726-4A28-B1A7-EADA6E7FF102}" type="pres">
      <dgm:prSet presAssocID="{D9854D10-E4C5-431C-A5B8-4F7E5CE8FBD9}" presName="hierChild5" presStyleCnt="0"/>
      <dgm:spPr/>
    </dgm:pt>
    <dgm:pt modelId="{63F5A58D-CBC2-4A21-ADBC-103C671FCE89}" type="pres">
      <dgm:prSet presAssocID="{272DB436-EAA8-4851-A4FD-E7C6EF473E64}" presName="hierChild3" presStyleCnt="0"/>
      <dgm:spPr/>
    </dgm:pt>
  </dgm:ptLst>
  <dgm:cxnLst>
    <dgm:cxn modelId="{01DFCF11-0220-4AC1-B33A-47AC725691EC}" type="presOf" srcId="{D9854D10-E4C5-431C-A5B8-4F7E5CE8FBD9}" destId="{FB9DCD77-B773-4686-B5AE-93845E53D92D}" srcOrd="1" destOrd="0" presId="urn:microsoft.com/office/officeart/2005/8/layout/orgChart1"/>
    <dgm:cxn modelId="{384EDE1A-E8CF-41F7-9CE6-9B42866F4DF7}" type="presOf" srcId="{272DB436-EAA8-4851-A4FD-E7C6EF473E64}" destId="{04AF70BD-EB7B-4D10-9199-BF4EC09D1442}" srcOrd="1" destOrd="0" presId="urn:microsoft.com/office/officeart/2005/8/layout/orgChart1"/>
    <dgm:cxn modelId="{6E3B6222-1BC9-4746-B63F-10C3C09C3178}" type="presOf" srcId="{1ED3A0BB-67D6-4C32-8C26-CC1BCFB8C8C6}" destId="{8F8B9D66-AC71-494E-83AA-B8D8A4441D3A}" srcOrd="0" destOrd="0" presId="urn:microsoft.com/office/officeart/2005/8/layout/orgChart1"/>
    <dgm:cxn modelId="{348BB133-C891-4409-8478-859313DBD0B1}" type="presOf" srcId="{D9854D10-E4C5-431C-A5B8-4F7E5CE8FBD9}" destId="{FE6C20AB-B19E-485C-9F6B-86BFEAC1C715}" srcOrd="0" destOrd="0" presId="urn:microsoft.com/office/officeart/2005/8/layout/orgChart1"/>
    <dgm:cxn modelId="{4B9B333A-D2AD-4F09-BECD-712CC5938E11}" srcId="{272DB436-EAA8-4851-A4FD-E7C6EF473E64}" destId="{82EB42C1-AB75-478B-81AF-FC7FC69CD70C}" srcOrd="1" destOrd="0" parTransId="{51FF1402-EA38-4AC0-97D6-063117136D6E}" sibTransId="{A847B1C5-2E5D-42AD-A429-5BF30D3B1753}"/>
    <dgm:cxn modelId="{7EFD845C-D68F-4066-B53D-CF73A6F20166}" srcId="{99D56BF6-F940-4047-8931-1309936DAC6D}" destId="{272DB436-EAA8-4851-A4FD-E7C6EF473E64}" srcOrd="0" destOrd="0" parTransId="{6C132F4E-BB2D-48DF-AC43-56211AFBAE04}" sibTransId="{D3D62D6B-DF8F-4C14-8361-BA66B65D4809}"/>
    <dgm:cxn modelId="{E866FE5F-66BB-4895-94FD-A379264DC6FF}" type="presOf" srcId="{C1892B70-356E-4ADC-9B6F-9017BD262B13}" destId="{04528BC9-589B-4731-B926-0D94AD0C96C9}" srcOrd="0" destOrd="0" presId="urn:microsoft.com/office/officeart/2005/8/layout/orgChart1"/>
    <dgm:cxn modelId="{4980944F-EFB8-4F59-AD97-105D61902429}" type="presOf" srcId="{99D56BF6-F940-4047-8931-1309936DAC6D}" destId="{F8150296-E906-4C99-A3F7-B19E726AE2B1}" srcOrd="0" destOrd="0" presId="urn:microsoft.com/office/officeart/2005/8/layout/orgChart1"/>
    <dgm:cxn modelId="{2B751954-BAAC-4830-8669-92E2EBD303E8}" type="presOf" srcId="{82EB42C1-AB75-478B-81AF-FC7FC69CD70C}" destId="{B621159F-197E-4BCD-8F0E-5CF1C517DFD8}" srcOrd="1" destOrd="0" presId="urn:microsoft.com/office/officeart/2005/8/layout/orgChart1"/>
    <dgm:cxn modelId="{736B045A-AEAF-4AC5-9A48-08179855E95D}" srcId="{272DB436-EAA8-4851-A4FD-E7C6EF473E64}" destId="{C1892B70-356E-4ADC-9B6F-9017BD262B13}" srcOrd="0" destOrd="0" parTransId="{82E75C7D-171C-45BF-B689-849391E0DD42}" sibTransId="{CCF6A21C-2284-48D4-9D6E-CA8DD7E79624}"/>
    <dgm:cxn modelId="{75FD5C8B-C651-4A55-BFFF-05FC96C91C3C}" type="presOf" srcId="{51FF1402-EA38-4AC0-97D6-063117136D6E}" destId="{8C43ADB1-E67E-43B9-B696-62CBEFAF7559}" srcOrd="0" destOrd="0" presId="urn:microsoft.com/office/officeart/2005/8/layout/orgChart1"/>
    <dgm:cxn modelId="{FD5720B6-7F65-4151-9BC4-11BEA28882C4}" type="presOf" srcId="{C1892B70-356E-4ADC-9B6F-9017BD262B13}" destId="{AC6C73AB-9CF4-4308-91F1-607840770937}" srcOrd="1" destOrd="0" presId="urn:microsoft.com/office/officeart/2005/8/layout/orgChart1"/>
    <dgm:cxn modelId="{E1EEF7D6-369A-470D-859A-C9AD8164C166}" type="presOf" srcId="{82E75C7D-171C-45BF-B689-849391E0DD42}" destId="{B0580305-712A-4A76-BB47-8A3C92A28693}" srcOrd="0" destOrd="0" presId="urn:microsoft.com/office/officeart/2005/8/layout/orgChart1"/>
    <dgm:cxn modelId="{B8957FE8-F384-469E-B97B-27A0D375E5F4}" srcId="{272DB436-EAA8-4851-A4FD-E7C6EF473E64}" destId="{D9854D10-E4C5-431C-A5B8-4F7E5CE8FBD9}" srcOrd="2" destOrd="0" parTransId="{1ED3A0BB-67D6-4C32-8C26-CC1BCFB8C8C6}" sibTransId="{0F3D4A82-1D5C-4CD1-A16D-7BF24EDA43E9}"/>
    <dgm:cxn modelId="{2D60BAEE-A86B-415C-B1AF-26D010E7AB19}" type="presOf" srcId="{272DB436-EAA8-4851-A4FD-E7C6EF473E64}" destId="{5845BC92-3C0B-479C-9DE1-E6B55C006792}" srcOrd="0" destOrd="0" presId="urn:microsoft.com/office/officeart/2005/8/layout/orgChart1"/>
    <dgm:cxn modelId="{ED1B32F8-FB43-4CDF-9397-64AE6E37E130}" type="presOf" srcId="{82EB42C1-AB75-478B-81AF-FC7FC69CD70C}" destId="{62F401C4-742D-4287-B532-0EE37582D9F7}" srcOrd="0" destOrd="0" presId="urn:microsoft.com/office/officeart/2005/8/layout/orgChart1"/>
    <dgm:cxn modelId="{79FA927D-AC60-48B4-8A72-0CB8DCC0DE61}" type="presParOf" srcId="{F8150296-E906-4C99-A3F7-B19E726AE2B1}" destId="{EA411E3B-6F7C-49A8-8E85-ABE49E21EFAC}" srcOrd="0" destOrd="0" presId="urn:microsoft.com/office/officeart/2005/8/layout/orgChart1"/>
    <dgm:cxn modelId="{FF67CDD4-1823-45F9-B4D0-495BFF74226B}" type="presParOf" srcId="{EA411E3B-6F7C-49A8-8E85-ABE49E21EFAC}" destId="{CF0242E7-B23B-4604-8A9D-F8C1FBA125DE}" srcOrd="0" destOrd="0" presId="urn:microsoft.com/office/officeart/2005/8/layout/orgChart1"/>
    <dgm:cxn modelId="{C60EBC34-4DD0-414D-B3D6-32A1958F7850}" type="presParOf" srcId="{CF0242E7-B23B-4604-8A9D-F8C1FBA125DE}" destId="{5845BC92-3C0B-479C-9DE1-E6B55C006792}" srcOrd="0" destOrd="0" presId="urn:microsoft.com/office/officeart/2005/8/layout/orgChart1"/>
    <dgm:cxn modelId="{9C1049F9-C28C-48E7-8526-E010AD062C73}" type="presParOf" srcId="{CF0242E7-B23B-4604-8A9D-F8C1FBA125DE}" destId="{04AF70BD-EB7B-4D10-9199-BF4EC09D1442}" srcOrd="1" destOrd="0" presId="urn:microsoft.com/office/officeart/2005/8/layout/orgChart1"/>
    <dgm:cxn modelId="{6D98EC76-9780-487B-8D3F-BF217496A2C5}" type="presParOf" srcId="{EA411E3B-6F7C-49A8-8E85-ABE49E21EFAC}" destId="{34401745-8AA3-4E1B-8EB3-9B3BA2837373}" srcOrd="1" destOrd="0" presId="urn:microsoft.com/office/officeart/2005/8/layout/orgChart1"/>
    <dgm:cxn modelId="{B16BF6F6-E3FA-43E3-9A98-A511B8AD1BAC}" type="presParOf" srcId="{34401745-8AA3-4E1B-8EB3-9B3BA2837373}" destId="{B0580305-712A-4A76-BB47-8A3C92A28693}" srcOrd="0" destOrd="0" presId="urn:microsoft.com/office/officeart/2005/8/layout/orgChart1"/>
    <dgm:cxn modelId="{B070CFEE-E109-4D75-8E43-F2923FFB3810}" type="presParOf" srcId="{34401745-8AA3-4E1B-8EB3-9B3BA2837373}" destId="{25325BBB-6053-440A-8D94-C227E13859CF}" srcOrd="1" destOrd="0" presId="urn:microsoft.com/office/officeart/2005/8/layout/orgChart1"/>
    <dgm:cxn modelId="{5D6A704E-982B-4D49-9A17-D4034561AA21}" type="presParOf" srcId="{25325BBB-6053-440A-8D94-C227E13859CF}" destId="{4E6B7C61-D88B-4449-84EF-F77528DFCD68}" srcOrd="0" destOrd="0" presId="urn:microsoft.com/office/officeart/2005/8/layout/orgChart1"/>
    <dgm:cxn modelId="{6E2360D6-AB16-4915-8F0E-C628EF42E325}" type="presParOf" srcId="{4E6B7C61-D88B-4449-84EF-F77528DFCD68}" destId="{04528BC9-589B-4731-B926-0D94AD0C96C9}" srcOrd="0" destOrd="0" presId="urn:microsoft.com/office/officeart/2005/8/layout/orgChart1"/>
    <dgm:cxn modelId="{D00F4B6B-E29F-4EEF-A4AA-A67DD2F10E0C}" type="presParOf" srcId="{4E6B7C61-D88B-4449-84EF-F77528DFCD68}" destId="{AC6C73AB-9CF4-4308-91F1-607840770937}" srcOrd="1" destOrd="0" presId="urn:microsoft.com/office/officeart/2005/8/layout/orgChart1"/>
    <dgm:cxn modelId="{B7BEA65A-9D45-4941-A61F-EA19D5F952FC}" type="presParOf" srcId="{25325BBB-6053-440A-8D94-C227E13859CF}" destId="{55D3155D-CBC0-4CCE-B305-7FA24B434FC6}" srcOrd="1" destOrd="0" presId="urn:microsoft.com/office/officeart/2005/8/layout/orgChart1"/>
    <dgm:cxn modelId="{E397E63B-4285-4A41-A6B6-EAFDEA3EF29A}" type="presParOf" srcId="{25325BBB-6053-440A-8D94-C227E13859CF}" destId="{DAC21553-684E-42B8-B57F-36090DEDF926}" srcOrd="2" destOrd="0" presId="urn:microsoft.com/office/officeart/2005/8/layout/orgChart1"/>
    <dgm:cxn modelId="{1BF7C7A0-880B-4F40-8638-BB9890ECD692}" type="presParOf" srcId="{34401745-8AA3-4E1B-8EB3-9B3BA2837373}" destId="{8C43ADB1-E67E-43B9-B696-62CBEFAF7559}" srcOrd="2" destOrd="0" presId="urn:microsoft.com/office/officeart/2005/8/layout/orgChart1"/>
    <dgm:cxn modelId="{C5720324-81A2-4ACE-AAA7-3A5954C61560}" type="presParOf" srcId="{34401745-8AA3-4E1B-8EB3-9B3BA2837373}" destId="{4350C63F-1654-4AF2-AA7C-A46A460B2E88}" srcOrd="3" destOrd="0" presId="urn:microsoft.com/office/officeart/2005/8/layout/orgChart1"/>
    <dgm:cxn modelId="{A98AB3A2-D377-4927-A1DE-B2E9A69C5AFD}" type="presParOf" srcId="{4350C63F-1654-4AF2-AA7C-A46A460B2E88}" destId="{2D29EA32-E61A-4508-8256-E81FEDF87958}" srcOrd="0" destOrd="0" presId="urn:microsoft.com/office/officeart/2005/8/layout/orgChart1"/>
    <dgm:cxn modelId="{7CD5E3A6-229A-438D-BE6C-92CF35B741B0}" type="presParOf" srcId="{2D29EA32-E61A-4508-8256-E81FEDF87958}" destId="{62F401C4-742D-4287-B532-0EE37582D9F7}" srcOrd="0" destOrd="0" presId="urn:microsoft.com/office/officeart/2005/8/layout/orgChart1"/>
    <dgm:cxn modelId="{F45C72B7-D8F9-4143-B925-8CDA6BAD7008}" type="presParOf" srcId="{2D29EA32-E61A-4508-8256-E81FEDF87958}" destId="{B621159F-197E-4BCD-8F0E-5CF1C517DFD8}" srcOrd="1" destOrd="0" presId="urn:microsoft.com/office/officeart/2005/8/layout/orgChart1"/>
    <dgm:cxn modelId="{3763C326-D336-4154-AFD3-EE2F3C28AC48}" type="presParOf" srcId="{4350C63F-1654-4AF2-AA7C-A46A460B2E88}" destId="{8C7905E7-007D-4271-9B65-E5E015046E38}" srcOrd="1" destOrd="0" presId="urn:microsoft.com/office/officeart/2005/8/layout/orgChart1"/>
    <dgm:cxn modelId="{A1497CA0-B293-4DA7-B627-C69C25808A38}" type="presParOf" srcId="{4350C63F-1654-4AF2-AA7C-A46A460B2E88}" destId="{69EAEBFE-6165-4B67-AE1B-71B297A7D224}" srcOrd="2" destOrd="0" presId="urn:microsoft.com/office/officeart/2005/8/layout/orgChart1"/>
    <dgm:cxn modelId="{8952218C-64FA-4564-9D26-29AEF3EA1426}" type="presParOf" srcId="{34401745-8AA3-4E1B-8EB3-9B3BA2837373}" destId="{8F8B9D66-AC71-494E-83AA-B8D8A4441D3A}" srcOrd="4" destOrd="0" presId="urn:microsoft.com/office/officeart/2005/8/layout/orgChart1"/>
    <dgm:cxn modelId="{F42214F3-2821-48C4-8D0D-DFA75D409FA9}" type="presParOf" srcId="{34401745-8AA3-4E1B-8EB3-9B3BA2837373}" destId="{E0EEC38B-3B7B-49C4-9196-7346A81C5326}" srcOrd="5" destOrd="0" presId="urn:microsoft.com/office/officeart/2005/8/layout/orgChart1"/>
    <dgm:cxn modelId="{1AB5FF9D-BDE9-486B-BFB4-4118E5668BDC}" type="presParOf" srcId="{E0EEC38B-3B7B-49C4-9196-7346A81C5326}" destId="{FF7FE5FF-87B0-440E-AD62-A53FF0CB69DA}" srcOrd="0" destOrd="0" presId="urn:microsoft.com/office/officeart/2005/8/layout/orgChart1"/>
    <dgm:cxn modelId="{8EE8E09D-CBFE-4401-B7FE-5A0E137AA10D}" type="presParOf" srcId="{FF7FE5FF-87B0-440E-AD62-A53FF0CB69DA}" destId="{FE6C20AB-B19E-485C-9F6B-86BFEAC1C715}" srcOrd="0" destOrd="0" presId="urn:microsoft.com/office/officeart/2005/8/layout/orgChart1"/>
    <dgm:cxn modelId="{6A1A0934-F29B-4F69-BCFB-6BE3191D8F2E}" type="presParOf" srcId="{FF7FE5FF-87B0-440E-AD62-A53FF0CB69DA}" destId="{FB9DCD77-B773-4686-B5AE-93845E53D92D}" srcOrd="1" destOrd="0" presId="urn:microsoft.com/office/officeart/2005/8/layout/orgChart1"/>
    <dgm:cxn modelId="{4C985B4E-456D-4334-A3D5-CD1B0E871406}" type="presParOf" srcId="{E0EEC38B-3B7B-49C4-9196-7346A81C5326}" destId="{86B6151D-377B-4E0B-AD11-5490F956FDC3}" srcOrd="1" destOrd="0" presId="urn:microsoft.com/office/officeart/2005/8/layout/orgChart1"/>
    <dgm:cxn modelId="{A88FF659-203B-43C0-B95E-A16BFE78E934}" type="presParOf" srcId="{E0EEC38B-3B7B-49C4-9196-7346A81C5326}" destId="{438C7076-D726-4A28-B1A7-EADA6E7FF102}" srcOrd="2" destOrd="0" presId="urn:microsoft.com/office/officeart/2005/8/layout/orgChart1"/>
    <dgm:cxn modelId="{EA94F576-6889-4C76-A739-B820421D4770}" type="presParOf" srcId="{EA411E3B-6F7C-49A8-8E85-ABE49E21EFAC}" destId="{63F5A58D-CBC2-4A21-ADBC-103C671FCE89}"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8B9D66-AC71-494E-83AA-B8D8A4441D3A}">
      <dsp:nvSpPr>
        <dsp:cNvPr id="0" name=""/>
        <dsp:cNvSpPr/>
      </dsp:nvSpPr>
      <dsp:spPr>
        <a:xfrm>
          <a:off x="4064000" y="2459823"/>
          <a:ext cx="2875309" cy="499020"/>
        </a:xfrm>
        <a:custGeom>
          <a:avLst/>
          <a:gdLst/>
          <a:ahLst/>
          <a:cxnLst/>
          <a:rect l="0" t="0" r="0" b="0"/>
          <a:pathLst>
            <a:path>
              <a:moveTo>
                <a:pt x="0" y="0"/>
              </a:moveTo>
              <a:lnTo>
                <a:pt x="0" y="249510"/>
              </a:lnTo>
              <a:lnTo>
                <a:pt x="2875309" y="249510"/>
              </a:lnTo>
              <a:lnTo>
                <a:pt x="2875309" y="499020"/>
              </a:lnTo>
            </a:path>
          </a:pathLst>
        </a:custGeom>
        <a:noFill/>
        <a:ln w="15875" cap="flat" cmpd="sng" algn="ctr">
          <a:solidFill>
            <a:schemeClr val="accent1">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8C43ADB1-E67E-43B9-B696-62CBEFAF7559}">
      <dsp:nvSpPr>
        <dsp:cNvPr id="0" name=""/>
        <dsp:cNvSpPr/>
      </dsp:nvSpPr>
      <dsp:spPr>
        <a:xfrm>
          <a:off x="4018280" y="2459823"/>
          <a:ext cx="91440" cy="499020"/>
        </a:xfrm>
        <a:custGeom>
          <a:avLst/>
          <a:gdLst/>
          <a:ahLst/>
          <a:cxnLst/>
          <a:rect l="0" t="0" r="0" b="0"/>
          <a:pathLst>
            <a:path>
              <a:moveTo>
                <a:pt x="45720" y="0"/>
              </a:moveTo>
              <a:lnTo>
                <a:pt x="45720" y="499020"/>
              </a:lnTo>
            </a:path>
          </a:pathLst>
        </a:custGeom>
        <a:noFill/>
        <a:ln w="15875" cap="flat" cmpd="sng" algn="ctr">
          <a:solidFill>
            <a:schemeClr val="accent1">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0580305-712A-4A76-BB47-8A3C92A28693}">
      <dsp:nvSpPr>
        <dsp:cNvPr id="0" name=""/>
        <dsp:cNvSpPr/>
      </dsp:nvSpPr>
      <dsp:spPr>
        <a:xfrm>
          <a:off x="1188690" y="2459823"/>
          <a:ext cx="2875309" cy="499020"/>
        </a:xfrm>
        <a:custGeom>
          <a:avLst/>
          <a:gdLst/>
          <a:ahLst/>
          <a:cxnLst/>
          <a:rect l="0" t="0" r="0" b="0"/>
          <a:pathLst>
            <a:path>
              <a:moveTo>
                <a:pt x="2875309" y="0"/>
              </a:moveTo>
              <a:lnTo>
                <a:pt x="2875309" y="249510"/>
              </a:lnTo>
              <a:lnTo>
                <a:pt x="0" y="249510"/>
              </a:lnTo>
              <a:lnTo>
                <a:pt x="0" y="499020"/>
              </a:lnTo>
            </a:path>
          </a:pathLst>
        </a:custGeom>
        <a:noFill/>
        <a:ln w="15875" cap="flat" cmpd="sng" algn="ctr">
          <a:solidFill>
            <a:schemeClr val="accent1">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5845BC92-3C0B-479C-9DE1-E6B55C006792}">
      <dsp:nvSpPr>
        <dsp:cNvPr id="0" name=""/>
        <dsp:cNvSpPr/>
      </dsp:nvSpPr>
      <dsp:spPr>
        <a:xfrm>
          <a:off x="2875855" y="1271678"/>
          <a:ext cx="2376289" cy="1188144"/>
        </a:xfrm>
        <a:prstGeom prst="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2044700">
            <a:lnSpc>
              <a:spcPct val="90000"/>
            </a:lnSpc>
            <a:spcBef>
              <a:spcPct val="0"/>
            </a:spcBef>
            <a:spcAft>
              <a:spcPct val="35000"/>
            </a:spcAft>
            <a:buNone/>
          </a:pPr>
          <a:r>
            <a:rPr lang="en-IN" sz="4600" kern="1200" dirty="0"/>
            <a:t>Scope</a:t>
          </a:r>
        </a:p>
      </dsp:txBody>
      <dsp:txXfrm>
        <a:off x="2875855" y="1271678"/>
        <a:ext cx="2376289" cy="1188144"/>
      </dsp:txXfrm>
    </dsp:sp>
    <dsp:sp modelId="{04528BC9-589B-4731-B926-0D94AD0C96C9}">
      <dsp:nvSpPr>
        <dsp:cNvPr id="0" name=""/>
        <dsp:cNvSpPr/>
      </dsp:nvSpPr>
      <dsp:spPr>
        <a:xfrm>
          <a:off x="545" y="2958843"/>
          <a:ext cx="2376289" cy="1188144"/>
        </a:xfrm>
        <a:prstGeom prst="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2044700">
            <a:lnSpc>
              <a:spcPct val="90000"/>
            </a:lnSpc>
            <a:spcBef>
              <a:spcPct val="0"/>
            </a:spcBef>
            <a:spcAft>
              <a:spcPct val="35000"/>
            </a:spcAft>
            <a:buNone/>
          </a:pPr>
          <a:r>
            <a:rPr lang="en-IN" sz="4600" kern="1200" dirty="0"/>
            <a:t>Admin</a:t>
          </a:r>
        </a:p>
      </dsp:txBody>
      <dsp:txXfrm>
        <a:off x="545" y="2958843"/>
        <a:ext cx="2376289" cy="1188144"/>
      </dsp:txXfrm>
    </dsp:sp>
    <dsp:sp modelId="{62F401C4-742D-4287-B532-0EE37582D9F7}">
      <dsp:nvSpPr>
        <dsp:cNvPr id="0" name=""/>
        <dsp:cNvSpPr/>
      </dsp:nvSpPr>
      <dsp:spPr>
        <a:xfrm>
          <a:off x="2875855" y="2958843"/>
          <a:ext cx="2376289" cy="1188144"/>
        </a:xfrm>
        <a:prstGeom prst="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2044700">
            <a:lnSpc>
              <a:spcPct val="90000"/>
            </a:lnSpc>
            <a:spcBef>
              <a:spcPct val="0"/>
            </a:spcBef>
            <a:spcAft>
              <a:spcPct val="35000"/>
            </a:spcAft>
            <a:buNone/>
          </a:pPr>
          <a:r>
            <a:rPr lang="en-IN" sz="4600" kern="1200" dirty="0"/>
            <a:t>Guest</a:t>
          </a:r>
        </a:p>
      </dsp:txBody>
      <dsp:txXfrm>
        <a:off x="2875855" y="2958843"/>
        <a:ext cx="2376289" cy="1188144"/>
      </dsp:txXfrm>
    </dsp:sp>
    <dsp:sp modelId="{FE6C20AB-B19E-485C-9F6B-86BFEAC1C715}">
      <dsp:nvSpPr>
        <dsp:cNvPr id="0" name=""/>
        <dsp:cNvSpPr/>
      </dsp:nvSpPr>
      <dsp:spPr>
        <a:xfrm>
          <a:off x="5751165" y="2958843"/>
          <a:ext cx="2376289" cy="1188144"/>
        </a:xfrm>
        <a:prstGeom prst="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2044700">
            <a:lnSpc>
              <a:spcPct val="90000"/>
            </a:lnSpc>
            <a:spcBef>
              <a:spcPct val="0"/>
            </a:spcBef>
            <a:spcAft>
              <a:spcPct val="35000"/>
            </a:spcAft>
            <a:buNone/>
          </a:pPr>
          <a:r>
            <a:rPr lang="en-IN" sz="4600" kern="1200" dirty="0"/>
            <a:t>Customer</a:t>
          </a:r>
        </a:p>
      </dsp:txBody>
      <dsp:txXfrm>
        <a:off x="5751165" y="2958843"/>
        <a:ext cx="2376289" cy="1188144"/>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25EB19-0A9B-4F76-8DF9-C813E0794C60}" type="datetimeFigureOut">
              <a:rPr lang="en-IN" smtClean="0"/>
              <a:t>21-10-2024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3FD2F4-3F3C-42FD-AD5B-E25AD4B1ED33}" type="slidenum">
              <a:rPr lang="en-IN" smtClean="0"/>
              <a:t>‹#›</a:t>
            </a:fld>
            <a:endParaRPr lang="en-IN"/>
          </a:p>
        </p:txBody>
      </p:sp>
    </p:spTree>
    <p:extLst>
      <p:ext uri="{BB962C8B-B14F-4D97-AF65-F5344CB8AC3E}">
        <p14:creationId xmlns:p14="http://schemas.microsoft.com/office/powerpoint/2010/main" val="36913253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9231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54038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38052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50067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10/21/2024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0465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10/21/2024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9957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10/21/2024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016557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54780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F18CED4-99B9-4FFD-A3DD-A616C1BE24C2}" type="datetimeFigureOut">
              <a:rPr lang="en-IN" smtClean="0"/>
              <a:t>21-10-2024</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8578C45A-847C-4CF5-9EDF-79EDC38F1668}" type="slidenum">
              <a:rPr lang="en-IN" smtClean="0"/>
              <a:t>‹#›</a:t>
            </a:fld>
            <a:endParaRPr lang="en-IN"/>
          </a:p>
        </p:txBody>
      </p:sp>
    </p:spTree>
    <p:extLst>
      <p:ext uri="{BB962C8B-B14F-4D97-AF65-F5344CB8AC3E}">
        <p14:creationId xmlns:p14="http://schemas.microsoft.com/office/powerpoint/2010/main" val="2150260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8A87A34-81AB-432B-8DAE-1953F412C126}" type="datetimeFigureOut">
              <a:rPr lang="en-US" smtClean="0"/>
              <a:pPr/>
              <a:t>10/21/2024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807814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50276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8A87A34-81AB-432B-8DAE-1953F412C126}" type="datetimeFigureOut">
              <a:rPr lang="en-US" smtClean="0"/>
              <a:pPr/>
              <a:t>10/21/2024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D22F896-40B5-4ADD-8801-0D06FADFA09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1239028"/>
      </p:ext>
    </p:extLst>
  </p:cSld>
  <p:clrMap bg1="lt1" tx1="dk1" bg2="lt2" tx2="dk2" accent1="accent1" accent2="accent2" accent3="accent3" accent4="accent4" accent5="accent5" accent6="accent6" hlink="hlink" folHlink="folHlink"/>
  <p:sldLayoutIdLst>
    <p:sldLayoutId id="2147484171" r:id="rId1"/>
    <p:sldLayoutId id="2147484172" r:id="rId2"/>
    <p:sldLayoutId id="2147484173" r:id="rId3"/>
    <p:sldLayoutId id="2147484174" r:id="rId4"/>
    <p:sldLayoutId id="2147484175" r:id="rId5"/>
    <p:sldLayoutId id="2147484176" r:id="rId6"/>
    <p:sldLayoutId id="2147484177" r:id="rId7"/>
    <p:sldLayoutId id="2147484178" r:id="rId8"/>
    <p:sldLayoutId id="2147484179" r:id="rId9"/>
    <p:sldLayoutId id="2147484180" r:id="rId10"/>
    <p:sldLayoutId id="214748418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87146E90-F82E-9ADF-E0C7-AEDE0B2F7FB2}"/>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3073" name="Picture 85">
            <a:extLst>
              <a:ext uri="{FF2B5EF4-FFF2-40B4-BE49-F238E27FC236}">
                <a16:creationId xmlns:a16="http://schemas.microsoft.com/office/drawing/2014/main" id="{B77D7593-6C71-9EFC-DDC7-41D55521E0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7416" y="457199"/>
            <a:ext cx="1333500" cy="132556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FBDEC856-055B-D0E7-43E9-5EB77D207894}"/>
              </a:ext>
            </a:extLst>
          </p:cNvPr>
          <p:cNvSpPr>
            <a:spLocks noChangeArrowheads="1"/>
          </p:cNvSpPr>
          <p:nvPr/>
        </p:nvSpPr>
        <p:spPr bwMode="auto">
          <a:xfrm rot="10800000" flipV="1">
            <a:off x="1409113" y="1675041"/>
            <a:ext cx="8790106" cy="47859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130675" algn="l"/>
              </a:tabLst>
              <a:defRPr>
                <a:solidFill>
                  <a:schemeClr val="tx1"/>
                </a:solidFill>
                <a:latin typeface="Arial" panose="020B0604020202020204" pitchFamily="34" charset="0"/>
              </a:defRPr>
            </a:lvl1pPr>
            <a:lvl2pPr eaLnBrk="0" fontAlgn="base" hangingPunct="0">
              <a:spcBef>
                <a:spcPct val="0"/>
              </a:spcBef>
              <a:spcAft>
                <a:spcPct val="0"/>
              </a:spcAft>
              <a:tabLst>
                <a:tab pos="4130675" algn="l"/>
              </a:tabLst>
              <a:defRPr>
                <a:solidFill>
                  <a:schemeClr val="tx1"/>
                </a:solidFill>
                <a:latin typeface="Arial" panose="020B0604020202020204" pitchFamily="34" charset="0"/>
              </a:defRPr>
            </a:lvl2pPr>
            <a:lvl3pPr eaLnBrk="0" fontAlgn="base" hangingPunct="0">
              <a:spcBef>
                <a:spcPct val="0"/>
              </a:spcBef>
              <a:spcAft>
                <a:spcPct val="0"/>
              </a:spcAft>
              <a:tabLst>
                <a:tab pos="4130675" algn="l"/>
              </a:tabLst>
              <a:defRPr>
                <a:solidFill>
                  <a:schemeClr val="tx1"/>
                </a:solidFill>
                <a:latin typeface="Arial" panose="020B0604020202020204" pitchFamily="34" charset="0"/>
              </a:defRPr>
            </a:lvl3pPr>
            <a:lvl4pPr eaLnBrk="0" fontAlgn="base" hangingPunct="0">
              <a:spcBef>
                <a:spcPct val="0"/>
              </a:spcBef>
              <a:spcAft>
                <a:spcPct val="0"/>
              </a:spcAft>
              <a:tabLst>
                <a:tab pos="4130675" algn="l"/>
              </a:tabLst>
              <a:defRPr>
                <a:solidFill>
                  <a:schemeClr val="tx1"/>
                </a:solidFill>
                <a:latin typeface="Arial" panose="020B0604020202020204" pitchFamily="34" charset="0"/>
              </a:defRPr>
            </a:lvl4pPr>
            <a:lvl5pPr eaLnBrk="0" fontAlgn="base" hangingPunct="0">
              <a:spcBef>
                <a:spcPct val="0"/>
              </a:spcBef>
              <a:spcAft>
                <a:spcPct val="0"/>
              </a:spcAft>
              <a:tabLst>
                <a:tab pos="4130675" algn="l"/>
              </a:tabLst>
              <a:defRPr>
                <a:solidFill>
                  <a:schemeClr val="tx1"/>
                </a:solidFill>
                <a:latin typeface="Arial" panose="020B0604020202020204" pitchFamily="34" charset="0"/>
              </a:defRPr>
            </a:lvl5pPr>
            <a:lvl6pPr eaLnBrk="0" fontAlgn="base" hangingPunct="0">
              <a:spcBef>
                <a:spcPct val="0"/>
              </a:spcBef>
              <a:spcAft>
                <a:spcPct val="0"/>
              </a:spcAft>
              <a:tabLst>
                <a:tab pos="4130675" algn="l"/>
              </a:tabLst>
              <a:defRPr>
                <a:solidFill>
                  <a:schemeClr val="tx1"/>
                </a:solidFill>
                <a:latin typeface="Arial" panose="020B0604020202020204" pitchFamily="34" charset="0"/>
              </a:defRPr>
            </a:lvl6pPr>
            <a:lvl7pPr eaLnBrk="0" fontAlgn="base" hangingPunct="0">
              <a:spcBef>
                <a:spcPct val="0"/>
              </a:spcBef>
              <a:spcAft>
                <a:spcPct val="0"/>
              </a:spcAft>
              <a:tabLst>
                <a:tab pos="4130675" algn="l"/>
              </a:tabLst>
              <a:defRPr>
                <a:solidFill>
                  <a:schemeClr val="tx1"/>
                </a:solidFill>
                <a:latin typeface="Arial" panose="020B0604020202020204" pitchFamily="34" charset="0"/>
              </a:defRPr>
            </a:lvl7pPr>
            <a:lvl8pPr eaLnBrk="0" fontAlgn="base" hangingPunct="0">
              <a:spcBef>
                <a:spcPct val="0"/>
              </a:spcBef>
              <a:spcAft>
                <a:spcPct val="0"/>
              </a:spcAft>
              <a:tabLst>
                <a:tab pos="4130675" algn="l"/>
              </a:tabLst>
              <a:defRPr>
                <a:solidFill>
                  <a:schemeClr val="tx1"/>
                </a:solidFill>
                <a:latin typeface="Arial" panose="020B0604020202020204" pitchFamily="34" charset="0"/>
              </a:defRPr>
            </a:lvl8pPr>
            <a:lvl9pPr eaLnBrk="0" fontAlgn="base" hangingPunct="0">
              <a:spcBef>
                <a:spcPct val="0"/>
              </a:spcBef>
              <a:spcAft>
                <a:spcPct val="0"/>
              </a:spcAft>
              <a:tabLst>
                <a:tab pos="4130675"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4130675" algn="l"/>
              </a:tabLst>
            </a:pPr>
            <a:r>
              <a:rPr kumimoji="0" lang="en-US" altLang="en-US" sz="1100" b="0" i="0" u="none" strike="noStrike" cap="none" normalizeH="0" baseline="0" dirty="0">
                <a:ln>
                  <a:noFill/>
                </a:ln>
                <a:solidFill>
                  <a:srgbClr val="000000"/>
                </a:solidFill>
                <a:effectLst/>
                <a:latin typeface="Arial" panose="020B0604020202020204" pitchFamily="34" charset="0"/>
                <a:ea typeface="Calibri" panose="020F0502020204030204" pitchFamily="34" charset="0"/>
              </a:rPr>
              <a:t> </a:t>
            </a:r>
            <a:endParaRPr kumimoji="0" lang="en-US" altLang="en-US" sz="800" b="0" i="0" u="none" strike="noStrike" cap="none" normalizeH="0" baseline="0" dirty="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VIVEKANAND COLLEGE FOR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ADVANCED COMPUTER AND INFORMATION SCIENCE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SURAT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VEER NARMAD SOUTH GUJARAT UNIVERSITY, SURAT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PROJECT REPORT ON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2136FF"/>
                </a:solidFill>
                <a:effectLst/>
                <a:latin typeface="+mn-lt"/>
                <a:ea typeface="Times New Roman" panose="02020603050405020304" pitchFamily="18" charset="0"/>
              </a:rPr>
              <a:t>FIT-BUDDY GYM</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AS A PARTIAL REQUIREMENT FOR THE DEGREE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OF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BACHELOR OF COMPUTER APPLICATION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(B.C.A)2024-2025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tab pos="4130675" algn="l"/>
              </a:tabLst>
            </a:pPr>
            <a:r>
              <a:rPr kumimoji="0" lang="en-US" altLang="en-US" sz="1600" b="1" u="none" strike="noStrike" cap="none" normalizeH="0" baseline="0" dirty="0">
                <a:ln>
                  <a:noFill/>
                </a:ln>
                <a:solidFill>
                  <a:srgbClr val="000000"/>
                </a:solidFill>
                <a:effectLst/>
                <a:latin typeface="+mn-lt"/>
                <a:ea typeface="Times New Roman" panose="02020603050405020304" pitchFamily="18" charset="0"/>
              </a:rPr>
              <a:t> </a:t>
            </a:r>
            <a:r>
              <a:rPr kumimoji="0" lang="en-US" altLang="en-US" sz="1100" b="1" u="none" strike="noStrike" cap="none" normalizeH="0" baseline="0" dirty="0">
                <a:ln>
                  <a:noFill/>
                </a:ln>
                <a:solidFill>
                  <a:srgbClr val="000000"/>
                </a:solidFill>
                <a:effectLst/>
                <a:latin typeface="+mn-lt"/>
                <a:ea typeface="Calibri" panose="020F0502020204030204" pitchFamily="34" charset="0"/>
              </a:rPr>
              <a:t> </a:t>
            </a:r>
            <a:endParaRPr kumimoji="0" lang="en-US" altLang="en-US" sz="800" b="1"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tab pos="4130675" algn="l"/>
              </a:tabLst>
            </a:pPr>
            <a:endParaRPr kumimoji="0" lang="en-US" altLang="en-US" sz="1400" b="1" i="0" u="none" strike="noStrike" cap="none" normalizeH="0" baseline="0" dirty="0">
              <a:ln>
                <a:noFill/>
              </a:ln>
              <a:solidFill>
                <a:srgbClr val="2136FF"/>
              </a:solidFill>
              <a:effectLst/>
              <a:latin typeface="+mn-lt"/>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130675" algn="l"/>
              </a:tabLst>
            </a:pPr>
            <a:r>
              <a:rPr kumimoji="0" lang="en-US" altLang="en-US" sz="1400" b="1" i="0" u="none" strike="noStrike" cap="none" normalizeH="0" baseline="0" dirty="0">
                <a:ln>
                  <a:noFill/>
                </a:ln>
                <a:solidFill>
                  <a:srgbClr val="2136FF"/>
                </a:solidFill>
                <a:effectLst/>
                <a:latin typeface="+mn-lt"/>
                <a:ea typeface="Calibri" panose="020F0502020204030204" pitchFamily="34" charset="0"/>
                <a:cs typeface="Times New Roman" panose="02020603050405020304" pitchFamily="18" charset="0"/>
              </a:rPr>
              <a:t>GUIDED BY :</a:t>
            </a:r>
            <a:r>
              <a:rPr kumimoji="0" lang="en-US" altLang="en-US" sz="1400" b="0" i="0" u="none" strike="noStrike" cap="none" normalizeH="0" baseline="0" dirty="0">
                <a:ln>
                  <a:noFill/>
                </a:ln>
                <a:solidFill>
                  <a:srgbClr val="2136FF"/>
                </a:solidFill>
                <a:effectLst/>
                <a:latin typeface="+mn-lt"/>
                <a:ea typeface="Calibri" panose="020F0502020204030204" pitchFamily="34" charset="0"/>
                <a:cs typeface="Times New Roman" panose="02020603050405020304" pitchFamily="18" charset="0"/>
              </a:rPr>
              <a:t>                                              				</a:t>
            </a:r>
            <a:r>
              <a:rPr kumimoji="0" lang="en-US" altLang="en-US" sz="1400" b="1" i="0" u="none" strike="noStrike" cap="none" normalizeH="0" baseline="0" dirty="0">
                <a:ln>
                  <a:noFill/>
                </a:ln>
                <a:solidFill>
                  <a:srgbClr val="2136FF"/>
                </a:solidFill>
                <a:effectLst/>
                <a:latin typeface="+mn-lt"/>
                <a:ea typeface="Calibri" panose="020F0502020204030204" pitchFamily="34" charset="0"/>
                <a:cs typeface="Times New Roman" panose="02020603050405020304" pitchFamily="18" charset="0"/>
              </a:rPr>
              <a:t>SUBMITTED BY :</a:t>
            </a:r>
            <a:endParaRPr kumimoji="0" lang="en-US" altLang="en-US" sz="8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tab pos="4130675" algn="l"/>
              </a:tabLst>
            </a:pPr>
            <a:r>
              <a:rPr lang="en-US" altLang="en-US" sz="1400">
                <a:solidFill>
                  <a:srgbClr val="000000"/>
                </a:solidFill>
                <a:latin typeface="+mn-lt"/>
                <a:ea typeface="Calibri" panose="020F0502020204030204" pitchFamily="34" charset="0"/>
                <a:cs typeface="Times New Roman" panose="02020603050405020304" pitchFamily="18" charset="0"/>
              </a:rPr>
              <a:t>Prof</a:t>
            </a:r>
            <a:r>
              <a:rPr kumimoji="0" lang="en-US" altLang="en-US" sz="1400" b="0" i="0" u="none" strike="noStrike" cap="none" normalizeH="0" baseline="0">
                <a:ln>
                  <a:noFill/>
                </a:ln>
                <a:solidFill>
                  <a:srgbClr val="000000"/>
                </a:solidFill>
                <a:effectLst/>
                <a:latin typeface="+mn-lt"/>
                <a:ea typeface="Calibri" panose="020F0502020204030204" pitchFamily="34" charset="0"/>
                <a:cs typeface="Times New Roman" panose="02020603050405020304" pitchFamily="18" charset="0"/>
              </a:rPr>
              <a:t>. </a:t>
            </a:r>
            <a:r>
              <a:rPr kumimoji="0" lang="en-US" altLang="en-US" sz="1400" b="0" i="0" u="none" strike="noStrike" cap="none" normalizeH="0" baseline="0" dirty="0">
                <a:ln>
                  <a:noFill/>
                </a:ln>
                <a:solidFill>
                  <a:srgbClr val="000000"/>
                </a:solidFill>
                <a:effectLst/>
                <a:latin typeface="+mn-lt"/>
                <a:ea typeface="Calibri" panose="020F0502020204030204" pitchFamily="34" charset="0"/>
                <a:cs typeface="Times New Roman" panose="02020603050405020304" pitchFamily="18" charset="0"/>
              </a:rPr>
              <a:t>SUMATHI SHENOY            				 AYUSH PARMAR</a:t>
            </a:r>
            <a:endParaRPr kumimoji="0" lang="en-US" altLang="en-US" sz="8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tab pos="4130675" algn="l"/>
              </a:tabLst>
            </a:pPr>
            <a:r>
              <a:rPr kumimoji="0" lang="en-US" altLang="en-US" sz="1400" b="0" i="0" u="none" strike="noStrike" cap="none" normalizeH="0" baseline="0" dirty="0">
                <a:ln>
                  <a:noFill/>
                </a:ln>
                <a:solidFill>
                  <a:srgbClr val="000000"/>
                </a:solidFill>
                <a:effectLst/>
                <a:latin typeface="+mn-lt"/>
                <a:ea typeface="Calibri" panose="020F0502020204030204" pitchFamily="34" charset="0"/>
                <a:cs typeface="Times New Roman" panose="02020603050405020304" pitchFamily="18" charset="0"/>
              </a:rPr>
              <a:t>                                                                               			</a:t>
            </a:r>
            <a:endParaRPr kumimoji="0" lang="en-US" altLang="en-US" sz="8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tab pos="4130675" algn="l"/>
              </a:tabLst>
            </a:pPr>
            <a:r>
              <a:rPr kumimoji="0" lang="en-US" altLang="en-US" sz="1400" b="0" i="0" u="none" strike="noStrike" cap="none" normalizeH="0" baseline="0" dirty="0">
                <a:ln>
                  <a:noFill/>
                </a:ln>
                <a:solidFill>
                  <a:srgbClr val="000000"/>
                </a:solidFill>
                <a:effectLst/>
                <a:latin typeface="+mn-lt"/>
                <a:ea typeface="Calibri" panose="020F0502020204030204" pitchFamily="34" charset="0"/>
                <a:cs typeface="Times New Roman" panose="02020603050405020304" pitchFamily="18" charset="0"/>
              </a:rPr>
              <a:t>                                                                 </a:t>
            </a:r>
            <a:endParaRPr kumimoji="0" lang="en-US" altLang="en-US" sz="8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tab pos="4130675" algn="l"/>
              </a:tabLst>
            </a:pPr>
            <a:r>
              <a:rPr kumimoji="0" lang="en-US" altLang="en-US" sz="1400" b="0" i="0" u="none" strike="noStrike" cap="none" normalizeH="0" baseline="0" dirty="0">
                <a:ln>
                  <a:noFill/>
                </a:ln>
                <a:solidFill>
                  <a:srgbClr val="000000"/>
                </a:solidFill>
                <a:effectLst/>
                <a:latin typeface="+mn-lt"/>
                <a:ea typeface="Calibri" panose="020F0502020204030204" pitchFamily="34" charset="0"/>
                <a:cs typeface="Times New Roman" panose="02020603050405020304" pitchFamily="18" charset="0"/>
              </a:rPr>
              <a:t>                                                               </a:t>
            </a:r>
            <a:endParaRPr kumimoji="0" lang="en-US" altLang="en-US" sz="8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tab pos="4130675"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34547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8D6323E-9FD2-9C4B-8929-26E125F029B3}"/>
              </a:ext>
            </a:extLst>
          </p:cNvPr>
          <p:cNvSpPr txBox="1"/>
          <p:nvPr/>
        </p:nvSpPr>
        <p:spPr>
          <a:xfrm>
            <a:off x="1283516" y="796954"/>
            <a:ext cx="9982899" cy="3705630"/>
          </a:xfrm>
          <a:prstGeom prst="rect">
            <a:avLst/>
          </a:prstGeom>
          <a:noFill/>
        </p:spPr>
        <p:txBody>
          <a:bodyPr wrap="square" rtlCol="0">
            <a:spAutoFit/>
          </a:bodyPr>
          <a:lstStyle/>
          <a:p>
            <a:r>
              <a:rPr lang="en-US" sz="2400" b="1" dirty="0"/>
              <a:t>Guest</a:t>
            </a:r>
          </a:p>
          <a:p>
            <a:endParaRPr lang="en-US" sz="2400" b="1" dirty="0"/>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Browse Attractions</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View gym attractions, memberships, and products and classes without an account. </a:t>
            </a: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Gym Information</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Access basic info like trainer, timing, products, and FAQs. </a:t>
            </a: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Membership Pricing</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See available memberships options but need to log in or register for buying. </a:t>
            </a:r>
          </a:p>
          <a:p>
            <a:pPr marL="285750" marR="198755" lvl="0" indent="-28575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Visitor Guidelines</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Access safety regulations, gym rules, and visitor services. </a:t>
            </a: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endParaRPr lang="en-IN" sz="2400" b="1" dirty="0"/>
          </a:p>
        </p:txBody>
      </p:sp>
    </p:spTree>
    <p:extLst>
      <p:ext uri="{BB962C8B-B14F-4D97-AF65-F5344CB8AC3E}">
        <p14:creationId xmlns:p14="http://schemas.microsoft.com/office/powerpoint/2010/main" val="6456664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9F66F-7950-EE20-E28F-A7F4C17F3797}"/>
              </a:ext>
            </a:extLst>
          </p:cNvPr>
          <p:cNvSpPr txBox="1"/>
          <p:nvPr/>
        </p:nvSpPr>
        <p:spPr>
          <a:xfrm>
            <a:off x="1224793" y="889233"/>
            <a:ext cx="10066789" cy="4393703"/>
          </a:xfrm>
          <a:prstGeom prst="rect">
            <a:avLst/>
          </a:prstGeom>
          <a:noFill/>
        </p:spPr>
        <p:txBody>
          <a:bodyPr wrap="square" rtlCol="0">
            <a:spAutoFit/>
          </a:bodyPr>
          <a:lstStyle/>
          <a:p>
            <a:r>
              <a:rPr lang="en-US" sz="2400" b="1" dirty="0"/>
              <a:t>Customer</a:t>
            </a:r>
          </a:p>
          <a:p>
            <a:endParaRPr lang="en-US" sz="2400" b="1" dirty="0"/>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Membership Buying</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Browse membership options and buy membership online. </a:t>
            </a: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Product Buying</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Browse product options and buy products online.</a:t>
            </a: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User Profile Management</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Manage personal details, ticket history, and saved preferences. </a:t>
            </a: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Memberships</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Access benefits, points, and exclusive offers.  </a:t>
            </a:r>
          </a:p>
          <a:p>
            <a:pPr marL="285750" marR="198755" lvl="0" indent="-28575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19875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Contact and Support</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Access customer service for assistance and inquiries. </a:t>
            </a: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8890">
              <a:lnSpc>
                <a:spcPct val="107000"/>
              </a:lnSpc>
              <a:spcAft>
                <a:spcPts val="515"/>
              </a:spcAft>
            </a:pPr>
            <a:r>
              <a:rPr lang="en-IN" sz="1800" kern="100" dirty="0">
                <a:solidFill>
                  <a:srgbClr val="000000"/>
                </a:solidFill>
                <a:effectLst/>
                <a:latin typeface="Cambria" panose="02040503050406030204" pitchFamily="18" charset="0"/>
                <a:ea typeface="Cambria" panose="02040503050406030204" pitchFamily="18" charset="0"/>
                <a:cs typeface="Cambria" panose="02040503050406030204" pitchFamily="18" charset="0"/>
              </a:rPr>
              <a:t> </a:t>
            </a:r>
            <a:endParaRPr lang="en-IN" sz="1800" kern="100" dirty="0">
              <a:solidFill>
                <a:srgbClr val="000000"/>
              </a:solidFill>
              <a:effectLst/>
              <a:latin typeface="Calibri" panose="020F0502020204030204" pitchFamily="34" charset="0"/>
              <a:ea typeface="Calibri" panose="020F0502020204030204" pitchFamily="34" charset="0"/>
            </a:endParaRPr>
          </a:p>
          <a:p>
            <a:endParaRPr lang="en-IN" sz="2400" b="1" dirty="0"/>
          </a:p>
        </p:txBody>
      </p:sp>
    </p:spTree>
    <p:extLst>
      <p:ext uri="{BB962C8B-B14F-4D97-AF65-F5344CB8AC3E}">
        <p14:creationId xmlns:p14="http://schemas.microsoft.com/office/powerpoint/2010/main" val="40165936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AACFE03-65AE-A194-02B6-D781B0EE708B}"/>
              </a:ext>
            </a:extLst>
          </p:cNvPr>
          <p:cNvSpPr txBox="1"/>
          <p:nvPr/>
        </p:nvSpPr>
        <p:spPr>
          <a:xfrm>
            <a:off x="1174459" y="872455"/>
            <a:ext cx="10050011" cy="4154984"/>
          </a:xfrm>
          <a:prstGeom prst="rect">
            <a:avLst/>
          </a:prstGeom>
          <a:noFill/>
        </p:spPr>
        <p:txBody>
          <a:bodyPr wrap="square" rtlCol="0">
            <a:spAutoFit/>
          </a:bodyPr>
          <a:lstStyle/>
          <a:p>
            <a:r>
              <a:rPr lang="en-US" sz="2400" b="1" dirty="0"/>
              <a:t>Aim &amp; Objective</a:t>
            </a:r>
          </a:p>
          <a:p>
            <a:endParaRPr lang="en-US" sz="2400" b="1" dirty="0"/>
          </a:p>
          <a:p>
            <a:pPr marL="285750" indent="-285750">
              <a:buFont typeface="Wingdings" panose="05000000000000000000" pitchFamily="2" charset="2"/>
              <a:buChar char="Ø"/>
            </a:pPr>
            <a:r>
              <a:rPr lang="en-US" dirty="0"/>
              <a:t>To provide an online platform for gym enthusiasts to access fitness resources, connect with the trainers, and achieve their wellness goals.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Provide easy access to gym information, schedules, and services.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Offer online fitness programs, workout plans, and nutrition guidance.</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Facilitate membership sign-ups, bookings, and payments.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Foster a supportive community through forums, blogs, and social media.</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Showcase gym facilities, equipment, and amenities. </a:t>
            </a:r>
            <a:endParaRPr lang="en-IN" dirty="0"/>
          </a:p>
        </p:txBody>
      </p:sp>
    </p:spTree>
    <p:extLst>
      <p:ext uri="{BB962C8B-B14F-4D97-AF65-F5344CB8AC3E}">
        <p14:creationId xmlns:p14="http://schemas.microsoft.com/office/powerpoint/2010/main" val="2853253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CDE0A9-D760-5573-8D64-CF6F6B2F81E6}"/>
              </a:ext>
            </a:extLst>
          </p:cNvPr>
          <p:cNvSpPr txBox="1"/>
          <p:nvPr/>
        </p:nvSpPr>
        <p:spPr>
          <a:xfrm>
            <a:off x="1895911" y="1577131"/>
            <a:ext cx="6392411" cy="2431435"/>
          </a:xfrm>
          <a:prstGeom prst="rect">
            <a:avLst/>
          </a:prstGeom>
          <a:noFill/>
        </p:spPr>
        <p:txBody>
          <a:bodyPr wrap="square" rtlCol="0">
            <a:spAutoFit/>
          </a:bodyPr>
          <a:lstStyle/>
          <a:p>
            <a:r>
              <a:rPr lang="en-US" sz="2800" b="1" dirty="0"/>
              <a:t>Use Case Diagram</a:t>
            </a:r>
          </a:p>
          <a:p>
            <a:endParaRPr lang="en-US" sz="2400" b="1" dirty="0"/>
          </a:p>
          <a:p>
            <a:pPr marL="342900" indent="-342900">
              <a:buFont typeface="Wingdings" panose="05000000000000000000" pitchFamily="2" charset="2"/>
              <a:buChar char="v"/>
            </a:pPr>
            <a:r>
              <a:rPr lang="en-US" sz="2000" dirty="0"/>
              <a:t>Guest</a:t>
            </a:r>
          </a:p>
          <a:p>
            <a:pPr marL="342900" indent="-342900">
              <a:buFont typeface="Wingdings" panose="05000000000000000000" pitchFamily="2" charset="2"/>
              <a:buChar char="v"/>
            </a:pPr>
            <a:endParaRPr lang="en-US" sz="2000" dirty="0"/>
          </a:p>
          <a:p>
            <a:pPr marL="342900" indent="-342900">
              <a:buFont typeface="Wingdings" panose="05000000000000000000" pitchFamily="2" charset="2"/>
              <a:buChar char="v"/>
            </a:pPr>
            <a:r>
              <a:rPr lang="en-US" sz="2000" dirty="0"/>
              <a:t>Customer</a:t>
            </a:r>
          </a:p>
          <a:p>
            <a:pPr marL="342900" indent="-342900">
              <a:buFont typeface="Wingdings" panose="05000000000000000000" pitchFamily="2" charset="2"/>
              <a:buChar char="v"/>
            </a:pPr>
            <a:endParaRPr lang="en-US" sz="2000" dirty="0"/>
          </a:p>
          <a:p>
            <a:pPr marL="342900" indent="-342900">
              <a:buFont typeface="Wingdings" panose="05000000000000000000" pitchFamily="2" charset="2"/>
              <a:buChar char="v"/>
            </a:pPr>
            <a:r>
              <a:rPr lang="en-US" sz="2000" dirty="0"/>
              <a:t>Admin</a:t>
            </a:r>
            <a:endParaRPr lang="en-IN" sz="2000" dirty="0"/>
          </a:p>
        </p:txBody>
      </p:sp>
    </p:spTree>
    <p:extLst>
      <p:ext uri="{BB962C8B-B14F-4D97-AF65-F5344CB8AC3E}">
        <p14:creationId xmlns:p14="http://schemas.microsoft.com/office/powerpoint/2010/main" val="40982727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CF2658-AE46-1DF6-BD22-AAB0031134A6}"/>
              </a:ext>
            </a:extLst>
          </p:cNvPr>
          <p:cNvSpPr txBox="1"/>
          <p:nvPr/>
        </p:nvSpPr>
        <p:spPr>
          <a:xfrm>
            <a:off x="1233182" y="822121"/>
            <a:ext cx="9999677" cy="1015663"/>
          </a:xfrm>
          <a:prstGeom prst="rect">
            <a:avLst/>
          </a:prstGeom>
          <a:noFill/>
        </p:spPr>
        <p:txBody>
          <a:bodyPr wrap="square" rtlCol="0">
            <a:spAutoFit/>
          </a:bodyPr>
          <a:lstStyle/>
          <a:p>
            <a:r>
              <a:rPr lang="en-US" sz="2400" b="1" dirty="0"/>
              <a:t>Use Case Diagram (Guest)</a:t>
            </a:r>
          </a:p>
          <a:p>
            <a:endParaRPr lang="en-US" dirty="0"/>
          </a:p>
          <a:p>
            <a:endParaRPr lang="en-IN" dirty="0"/>
          </a:p>
        </p:txBody>
      </p:sp>
      <p:sp>
        <p:nvSpPr>
          <p:cNvPr id="7" name="Oval 6">
            <a:extLst>
              <a:ext uri="{FF2B5EF4-FFF2-40B4-BE49-F238E27FC236}">
                <a16:creationId xmlns:a16="http://schemas.microsoft.com/office/drawing/2014/main" id="{BE1F6636-6DB5-2467-FE0D-8D7A1AB22AB3}"/>
              </a:ext>
            </a:extLst>
          </p:cNvPr>
          <p:cNvSpPr/>
          <p:nvPr/>
        </p:nvSpPr>
        <p:spPr>
          <a:xfrm>
            <a:off x="8141515" y="1795244"/>
            <a:ext cx="1585520" cy="822121"/>
          </a:xfrm>
          <a:prstGeom prst="ellipse">
            <a:avLst/>
          </a:prstGeom>
          <a:solidFill>
            <a:schemeClr val="accent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Membership Details</a:t>
            </a:r>
          </a:p>
        </p:txBody>
      </p:sp>
      <p:sp>
        <p:nvSpPr>
          <p:cNvPr id="8" name="Oval 7">
            <a:extLst>
              <a:ext uri="{FF2B5EF4-FFF2-40B4-BE49-F238E27FC236}">
                <a16:creationId xmlns:a16="http://schemas.microsoft.com/office/drawing/2014/main" id="{1AC15CDC-F4A1-1625-058A-A0AA2E0DB6A5}"/>
              </a:ext>
            </a:extLst>
          </p:cNvPr>
          <p:cNvSpPr/>
          <p:nvPr/>
        </p:nvSpPr>
        <p:spPr>
          <a:xfrm>
            <a:off x="8141515" y="2845266"/>
            <a:ext cx="1585520" cy="82212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Gym Info</a:t>
            </a:r>
          </a:p>
        </p:txBody>
      </p:sp>
      <p:sp>
        <p:nvSpPr>
          <p:cNvPr id="9" name="Oval 8">
            <a:extLst>
              <a:ext uri="{FF2B5EF4-FFF2-40B4-BE49-F238E27FC236}">
                <a16:creationId xmlns:a16="http://schemas.microsoft.com/office/drawing/2014/main" id="{D3AC616E-A3ED-2C3F-DD55-C84CCB5418BA}"/>
              </a:ext>
            </a:extLst>
          </p:cNvPr>
          <p:cNvSpPr/>
          <p:nvPr/>
        </p:nvSpPr>
        <p:spPr>
          <a:xfrm>
            <a:off x="8141515" y="3895288"/>
            <a:ext cx="1585520" cy="82212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Product Details</a:t>
            </a:r>
          </a:p>
        </p:txBody>
      </p:sp>
      <p:sp>
        <p:nvSpPr>
          <p:cNvPr id="10" name="Oval 9">
            <a:extLst>
              <a:ext uri="{FF2B5EF4-FFF2-40B4-BE49-F238E27FC236}">
                <a16:creationId xmlns:a16="http://schemas.microsoft.com/office/drawing/2014/main" id="{A665E5FD-F45E-E7CB-82F8-9BE72A71D79E}"/>
              </a:ext>
            </a:extLst>
          </p:cNvPr>
          <p:cNvSpPr/>
          <p:nvPr/>
        </p:nvSpPr>
        <p:spPr>
          <a:xfrm>
            <a:off x="8141515" y="4945310"/>
            <a:ext cx="1585520" cy="82212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Classes Details</a:t>
            </a:r>
          </a:p>
        </p:txBody>
      </p:sp>
      <p:sp>
        <p:nvSpPr>
          <p:cNvPr id="11" name="Oval 10">
            <a:extLst>
              <a:ext uri="{FF2B5EF4-FFF2-40B4-BE49-F238E27FC236}">
                <a16:creationId xmlns:a16="http://schemas.microsoft.com/office/drawing/2014/main" id="{07A86B8B-3D1C-94D7-1E88-9F230C773D69}"/>
              </a:ext>
            </a:extLst>
          </p:cNvPr>
          <p:cNvSpPr/>
          <p:nvPr/>
        </p:nvSpPr>
        <p:spPr>
          <a:xfrm>
            <a:off x="2508308" y="2382473"/>
            <a:ext cx="562063" cy="4627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3" name="Straight Connector 12">
            <a:extLst>
              <a:ext uri="{FF2B5EF4-FFF2-40B4-BE49-F238E27FC236}">
                <a16:creationId xmlns:a16="http://schemas.microsoft.com/office/drawing/2014/main" id="{F484DECD-9423-6E05-E8FD-A54902A0233E}"/>
              </a:ext>
            </a:extLst>
          </p:cNvPr>
          <p:cNvCxnSpPr>
            <a:stCxn id="11" idx="4"/>
          </p:cNvCxnSpPr>
          <p:nvPr/>
        </p:nvCxnSpPr>
        <p:spPr>
          <a:xfrm>
            <a:off x="2789340" y="2845266"/>
            <a:ext cx="4194" cy="82212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E4198D7-9609-EAA5-853E-6FED2731FC96}"/>
              </a:ext>
            </a:extLst>
          </p:cNvPr>
          <p:cNvCxnSpPr/>
          <p:nvPr/>
        </p:nvCxnSpPr>
        <p:spPr>
          <a:xfrm flipH="1">
            <a:off x="2340528" y="3667387"/>
            <a:ext cx="448812" cy="3453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503E757-CF8C-A939-3B29-B715152C1384}"/>
              </a:ext>
            </a:extLst>
          </p:cNvPr>
          <p:cNvCxnSpPr/>
          <p:nvPr/>
        </p:nvCxnSpPr>
        <p:spPr>
          <a:xfrm>
            <a:off x="2793534" y="3667387"/>
            <a:ext cx="427838" cy="3453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3292587-C181-A102-3AFE-3F07A79BE4DF}"/>
              </a:ext>
            </a:extLst>
          </p:cNvPr>
          <p:cNvCxnSpPr/>
          <p:nvPr/>
        </p:nvCxnSpPr>
        <p:spPr>
          <a:xfrm>
            <a:off x="2361502" y="3120705"/>
            <a:ext cx="8766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06B9835-6E29-4BFB-7026-8B9E15F67898}"/>
              </a:ext>
            </a:extLst>
          </p:cNvPr>
          <p:cNvCxnSpPr>
            <a:endCxn id="7" idx="2"/>
          </p:cNvCxnSpPr>
          <p:nvPr/>
        </p:nvCxnSpPr>
        <p:spPr>
          <a:xfrm flipV="1">
            <a:off x="3221372" y="2206305"/>
            <a:ext cx="4920143" cy="9144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E8EE932-9074-53BA-DE2A-9D62C3E84594}"/>
              </a:ext>
            </a:extLst>
          </p:cNvPr>
          <p:cNvCxnSpPr>
            <a:endCxn id="8" idx="2"/>
          </p:cNvCxnSpPr>
          <p:nvPr/>
        </p:nvCxnSpPr>
        <p:spPr>
          <a:xfrm>
            <a:off x="3221372" y="3120705"/>
            <a:ext cx="4920143" cy="1356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097FC19-190C-508D-674D-42791425FF41}"/>
              </a:ext>
            </a:extLst>
          </p:cNvPr>
          <p:cNvCxnSpPr>
            <a:endCxn id="9" idx="2"/>
          </p:cNvCxnSpPr>
          <p:nvPr/>
        </p:nvCxnSpPr>
        <p:spPr>
          <a:xfrm>
            <a:off x="3221372" y="3120705"/>
            <a:ext cx="4920143" cy="11856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E6F82FCA-F0BC-30F7-6934-EB163E5E5C45}"/>
              </a:ext>
            </a:extLst>
          </p:cNvPr>
          <p:cNvCxnSpPr>
            <a:endCxn id="10" idx="2"/>
          </p:cNvCxnSpPr>
          <p:nvPr/>
        </p:nvCxnSpPr>
        <p:spPr>
          <a:xfrm>
            <a:off x="3238152" y="3120705"/>
            <a:ext cx="4903363" cy="22356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36057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386761-39C7-13FD-3602-4779D18865D6}"/>
              </a:ext>
            </a:extLst>
          </p:cNvPr>
          <p:cNvSpPr txBox="1"/>
          <p:nvPr/>
        </p:nvSpPr>
        <p:spPr>
          <a:xfrm>
            <a:off x="1070994" y="309388"/>
            <a:ext cx="10050011" cy="2215991"/>
          </a:xfrm>
          <a:prstGeom prst="rect">
            <a:avLst/>
          </a:prstGeom>
          <a:noFill/>
        </p:spPr>
        <p:txBody>
          <a:bodyPr wrap="square" rtlCol="0">
            <a:spAutoFit/>
          </a:bodyPr>
          <a:lstStyle/>
          <a:p>
            <a:r>
              <a:rPr lang="en-US" sz="2400" b="1" dirty="0"/>
              <a:t>Use Case Diagram (Customer)</a:t>
            </a:r>
          </a:p>
          <a:p>
            <a:endParaRPr lang="en-US" sz="2400" b="1" dirty="0"/>
          </a:p>
          <a:p>
            <a:endParaRPr lang="en-US" sz="2400" b="1" dirty="0"/>
          </a:p>
          <a:p>
            <a:endParaRPr lang="en-US" sz="2400" b="1" dirty="0"/>
          </a:p>
          <a:p>
            <a:endParaRPr lang="en-US" sz="2400" b="1" dirty="0"/>
          </a:p>
          <a:p>
            <a:endParaRPr lang="en-IN" dirty="0"/>
          </a:p>
        </p:txBody>
      </p:sp>
      <p:sp>
        <p:nvSpPr>
          <p:cNvPr id="11" name="Oval 10">
            <a:extLst>
              <a:ext uri="{FF2B5EF4-FFF2-40B4-BE49-F238E27FC236}">
                <a16:creationId xmlns:a16="http://schemas.microsoft.com/office/drawing/2014/main" id="{8B4A53B1-598A-EC85-2396-AA08853FC2FA}"/>
              </a:ext>
            </a:extLst>
          </p:cNvPr>
          <p:cNvSpPr/>
          <p:nvPr/>
        </p:nvSpPr>
        <p:spPr>
          <a:xfrm>
            <a:off x="8000301" y="1502277"/>
            <a:ext cx="1610686" cy="8724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Login</a:t>
            </a:r>
          </a:p>
        </p:txBody>
      </p:sp>
      <p:sp>
        <p:nvSpPr>
          <p:cNvPr id="12" name="Oval 11">
            <a:extLst>
              <a:ext uri="{FF2B5EF4-FFF2-40B4-BE49-F238E27FC236}">
                <a16:creationId xmlns:a16="http://schemas.microsoft.com/office/drawing/2014/main" id="{F053C626-C405-B9E4-0D8B-0C30139E7C2B}"/>
              </a:ext>
            </a:extLst>
          </p:cNvPr>
          <p:cNvSpPr/>
          <p:nvPr/>
        </p:nvSpPr>
        <p:spPr>
          <a:xfrm>
            <a:off x="8000301" y="544635"/>
            <a:ext cx="1610686" cy="8724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Registration</a:t>
            </a:r>
          </a:p>
        </p:txBody>
      </p:sp>
      <p:sp>
        <p:nvSpPr>
          <p:cNvPr id="13" name="Oval 12">
            <a:extLst>
              <a:ext uri="{FF2B5EF4-FFF2-40B4-BE49-F238E27FC236}">
                <a16:creationId xmlns:a16="http://schemas.microsoft.com/office/drawing/2014/main" id="{A99654C3-0612-07B5-71A2-ACB1F218A7B0}"/>
              </a:ext>
            </a:extLst>
          </p:cNvPr>
          <p:cNvSpPr/>
          <p:nvPr/>
        </p:nvSpPr>
        <p:spPr>
          <a:xfrm>
            <a:off x="8000301" y="2459919"/>
            <a:ext cx="1610686" cy="8724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Membership Details</a:t>
            </a:r>
          </a:p>
        </p:txBody>
      </p:sp>
      <p:sp>
        <p:nvSpPr>
          <p:cNvPr id="14" name="Oval 13">
            <a:extLst>
              <a:ext uri="{FF2B5EF4-FFF2-40B4-BE49-F238E27FC236}">
                <a16:creationId xmlns:a16="http://schemas.microsoft.com/office/drawing/2014/main" id="{FE403DB4-33EB-1F1B-8DF6-6DD6518F2016}"/>
              </a:ext>
            </a:extLst>
          </p:cNvPr>
          <p:cNvSpPr/>
          <p:nvPr/>
        </p:nvSpPr>
        <p:spPr>
          <a:xfrm>
            <a:off x="8000301" y="3414522"/>
            <a:ext cx="1610686" cy="8724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Membership Buy</a:t>
            </a:r>
          </a:p>
        </p:txBody>
      </p:sp>
      <p:sp>
        <p:nvSpPr>
          <p:cNvPr id="15" name="Oval 14">
            <a:extLst>
              <a:ext uri="{FF2B5EF4-FFF2-40B4-BE49-F238E27FC236}">
                <a16:creationId xmlns:a16="http://schemas.microsoft.com/office/drawing/2014/main" id="{D67EB4CC-2B31-4975-3345-E1D80B080122}"/>
              </a:ext>
            </a:extLst>
          </p:cNvPr>
          <p:cNvSpPr/>
          <p:nvPr/>
        </p:nvSpPr>
        <p:spPr>
          <a:xfrm>
            <a:off x="8000301" y="4372164"/>
            <a:ext cx="1610686" cy="8724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Product Details</a:t>
            </a:r>
          </a:p>
        </p:txBody>
      </p:sp>
      <p:sp>
        <p:nvSpPr>
          <p:cNvPr id="16" name="Oval 15">
            <a:extLst>
              <a:ext uri="{FF2B5EF4-FFF2-40B4-BE49-F238E27FC236}">
                <a16:creationId xmlns:a16="http://schemas.microsoft.com/office/drawing/2014/main" id="{25E0A175-164A-8AAA-A73F-F4AD3C176102}"/>
              </a:ext>
            </a:extLst>
          </p:cNvPr>
          <p:cNvSpPr/>
          <p:nvPr/>
        </p:nvSpPr>
        <p:spPr>
          <a:xfrm>
            <a:off x="8000301" y="5329806"/>
            <a:ext cx="1610686" cy="8724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Product Buy</a:t>
            </a:r>
          </a:p>
        </p:txBody>
      </p:sp>
      <p:sp>
        <p:nvSpPr>
          <p:cNvPr id="17" name="Oval 16">
            <a:extLst>
              <a:ext uri="{FF2B5EF4-FFF2-40B4-BE49-F238E27FC236}">
                <a16:creationId xmlns:a16="http://schemas.microsoft.com/office/drawing/2014/main" id="{B1FD5B60-C492-79CC-A695-AD9A643CF04E}"/>
              </a:ext>
            </a:extLst>
          </p:cNvPr>
          <p:cNvSpPr/>
          <p:nvPr/>
        </p:nvSpPr>
        <p:spPr>
          <a:xfrm>
            <a:off x="2013358" y="2105637"/>
            <a:ext cx="567655" cy="52850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9" name="Straight Connector 18">
            <a:extLst>
              <a:ext uri="{FF2B5EF4-FFF2-40B4-BE49-F238E27FC236}">
                <a16:creationId xmlns:a16="http://schemas.microsoft.com/office/drawing/2014/main" id="{6C448F0D-DA82-8D4A-8C92-1DA256F426ED}"/>
              </a:ext>
            </a:extLst>
          </p:cNvPr>
          <p:cNvCxnSpPr>
            <a:stCxn id="17" idx="4"/>
          </p:cNvCxnSpPr>
          <p:nvPr/>
        </p:nvCxnSpPr>
        <p:spPr>
          <a:xfrm flipH="1">
            <a:off x="2290194" y="2634143"/>
            <a:ext cx="6992" cy="69823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6536AC7-A288-3572-5731-70312C198FFA}"/>
              </a:ext>
            </a:extLst>
          </p:cNvPr>
          <p:cNvCxnSpPr/>
          <p:nvPr/>
        </p:nvCxnSpPr>
        <p:spPr>
          <a:xfrm flipH="1">
            <a:off x="1870745" y="3332375"/>
            <a:ext cx="419449" cy="40911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B963AED-C045-368A-95F2-DFF1639201C2}"/>
              </a:ext>
            </a:extLst>
          </p:cNvPr>
          <p:cNvCxnSpPr/>
          <p:nvPr/>
        </p:nvCxnSpPr>
        <p:spPr>
          <a:xfrm>
            <a:off x="2290194" y="3332375"/>
            <a:ext cx="385894" cy="40911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32673C7-F7FC-0DEE-34D5-208B7681630B}"/>
              </a:ext>
            </a:extLst>
          </p:cNvPr>
          <p:cNvCxnSpPr/>
          <p:nvPr/>
        </p:nvCxnSpPr>
        <p:spPr>
          <a:xfrm>
            <a:off x="1929468" y="2869034"/>
            <a:ext cx="7801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0E3DCD6-08A8-6B0C-22C0-4A8C965A16BE}"/>
              </a:ext>
            </a:extLst>
          </p:cNvPr>
          <p:cNvCxnSpPr>
            <a:endCxn id="12" idx="2"/>
          </p:cNvCxnSpPr>
          <p:nvPr/>
        </p:nvCxnSpPr>
        <p:spPr>
          <a:xfrm flipV="1">
            <a:off x="2709643" y="980863"/>
            <a:ext cx="5290658" cy="18881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C196861E-C9AA-73B5-E9A7-09841DB88F6F}"/>
              </a:ext>
            </a:extLst>
          </p:cNvPr>
          <p:cNvCxnSpPr>
            <a:endCxn id="11" idx="2"/>
          </p:cNvCxnSpPr>
          <p:nvPr/>
        </p:nvCxnSpPr>
        <p:spPr>
          <a:xfrm flipV="1">
            <a:off x="2709643" y="1938505"/>
            <a:ext cx="5290658" cy="93052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D29E782-4D8F-4C6E-77C1-68BB7933C788}"/>
              </a:ext>
            </a:extLst>
          </p:cNvPr>
          <p:cNvCxnSpPr>
            <a:endCxn id="13" idx="2"/>
          </p:cNvCxnSpPr>
          <p:nvPr/>
        </p:nvCxnSpPr>
        <p:spPr>
          <a:xfrm>
            <a:off x="2716635" y="2869032"/>
            <a:ext cx="5283666" cy="271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79CB0B9-31F9-42A1-7CC0-1A28342AD70E}"/>
              </a:ext>
            </a:extLst>
          </p:cNvPr>
          <p:cNvCxnSpPr>
            <a:endCxn id="14" idx="2"/>
          </p:cNvCxnSpPr>
          <p:nvPr/>
        </p:nvCxnSpPr>
        <p:spPr>
          <a:xfrm>
            <a:off x="2709643" y="2869031"/>
            <a:ext cx="5290658" cy="9817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4F694573-A504-4978-CD16-4F9382E8D8BF}"/>
              </a:ext>
            </a:extLst>
          </p:cNvPr>
          <p:cNvCxnSpPr>
            <a:endCxn id="15" idx="2"/>
          </p:cNvCxnSpPr>
          <p:nvPr/>
        </p:nvCxnSpPr>
        <p:spPr>
          <a:xfrm>
            <a:off x="2716635" y="2869030"/>
            <a:ext cx="5283666" cy="19393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F2E29ED-89A3-5F8D-9BE8-E42F45199A2E}"/>
              </a:ext>
            </a:extLst>
          </p:cNvPr>
          <p:cNvCxnSpPr>
            <a:endCxn id="16" idx="2"/>
          </p:cNvCxnSpPr>
          <p:nvPr/>
        </p:nvCxnSpPr>
        <p:spPr>
          <a:xfrm>
            <a:off x="2743198" y="2869029"/>
            <a:ext cx="5257103" cy="28970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4843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28A30C-2CB8-B214-248D-37ED08376202}"/>
              </a:ext>
            </a:extLst>
          </p:cNvPr>
          <p:cNvSpPr txBox="1"/>
          <p:nvPr/>
        </p:nvSpPr>
        <p:spPr>
          <a:xfrm>
            <a:off x="838899" y="375205"/>
            <a:ext cx="10100345" cy="3600986"/>
          </a:xfrm>
          <a:prstGeom prst="rect">
            <a:avLst/>
          </a:prstGeom>
          <a:noFill/>
        </p:spPr>
        <p:txBody>
          <a:bodyPr wrap="square" rtlCol="0">
            <a:spAutoFit/>
          </a:bodyPr>
          <a:lstStyle/>
          <a:p>
            <a:r>
              <a:rPr lang="en-US" sz="2400" b="1" dirty="0"/>
              <a:t>Use Case Diagram (Admin)</a:t>
            </a:r>
          </a:p>
          <a:p>
            <a:endParaRPr lang="en-US" sz="2400" b="1" dirty="0"/>
          </a:p>
          <a:p>
            <a:endParaRPr lang="en-US" sz="2400" b="1" dirty="0"/>
          </a:p>
          <a:p>
            <a:endParaRPr lang="en-US" sz="2400" b="1" dirty="0"/>
          </a:p>
          <a:p>
            <a:endParaRPr lang="en-US" sz="2400" b="1" dirty="0"/>
          </a:p>
          <a:p>
            <a:endParaRPr lang="en-US" sz="2400" b="1" dirty="0"/>
          </a:p>
          <a:p>
            <a:endParaRPr lang="en-US" sz="2400" b="1" dirty="0"/>
          </a:p>
          <a:p>
            <a:endParaRPr lang="en-US" sz="2400" b="1" dirty="0"/>
          </a:p>
          <a:p>
            <a:endParaRPr lang="en-US" dirty="0"/>
          </a:p>
          <a:p>
            <a:endParaRPr lang="en-IN" dirty="0"/>
          </a:p>
        </p:txBody>
      </p:sp>
      <p:sp>
        <p:nvSpPr>
          <p:cNvPr id="4" name="Oval 3">
            <a:extLst>
              <a:ext uri="{FF2B5EF4-FFF2-40B4-BE49-F238E27FC236}">
                <a16:creationId xmlns:a16="http://schemas.microsoft.com/office/drawing/2014/main" id="{4EF3219D-E0C5-17BC-E012-D167C81A73D7}"/>
              </a:ext>
            </a:extLst>
          </p:cNvPr>
          <p:cNvSpPr/>
          <p:nvPr/>
        </p:nvSpPr>
        <p:spPr>
          <a:xfrm>
            <a:off x="8409952" y="1519694"/>
            <a:ext cx="1577131" cy="746620"/>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Manage</a:t>
            </a:r>
          </a:p>
        </p:txBody>
      </p:sp>
      <p:sp>
        <p:nvSpPr>
          <p:cNvPr id="5" name="Oval 4">
            <a:extLst>
              <a:ext uri="{FF2B5EF4-FFF2-40B4-BE49-F238E27FC236}">
                <a16:creationId xmlns:a16="http://schemas.microsoft.com/office/drawing/2014/main" id="{60F79AB4-9FE3-F3F4-5650-28F55D5D5850}"/>
              </a:ext>
            </a:extLst>
          </p:cNvPr>
          <p:cNvSpPr/>
          <p:nvPr/>
        </p:nvSpPr>
        <p:spPr>
          <a:xfrm>
            <a:off x="8409951" y="2296315"/>
            <a:ext cx="1577131" cy="746620"/>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Customer Data</a:t>
            </a:r>
          </a:p>
        </p:txBody>
      </p:sp>
      <p:sp>
        <p:nvSpPr>
          <p:cNvPr id="6" name="Oval 5">
            <a:extLst>
              <a:ext uri="{FF2B5EF4-FFF2-40B4-BE49-F238E27FC236}">
                <a16:creationId xmlns:a16="http://schemas.microsoft.com/office/drawing/2014/main" id="{51FF9E24-3A8D-582D-714D-8011CC7CEA50}"/>
              </a:ext>
            </a:extLst>
          </p:cNvPr>
          <p:cNvSpPr/>
          <p:nvPr/>
        </p:nvSpPr>
        <p:spPr>
          <a:xfrm>
            <a:off x="8409951" y="724365"/>
            <a:ext cx="1577131" cy="746620"/>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System Login</a:t>
            </a:r>
          </a:p>
        </p:txBody>
      </p:sp>
      <p:sp>
        <p:nvSpPr>
          <p:cNvPr id="7" name="Oval 6">
            <a:extLst>
              <a:ext uri="{FF2B5EF4-FFF2-40B4-BE49-F238E27FC236}">
                <a16:creationId xmlns:a16="http://schemas.microsoft.com/office/drawing/2014/main" id="{48E59EA6-DB68-9513-0E9E-4794D344B5C9}"/>
              </a:ext>
            </a:extLst>
          </p:cNvPr>
          <p:cNvSpPr/>
          <p:nvPr/>
        </p:nvSpPr>
        <p:spPr>
          <a:xfrm>
            <a:off x="8409953" y="3097880"/>
            <a:ext cx="1577131" cy="746620"/>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Membership Data</a:t>
            </a:r>
          </a:p>
        </p:txBody>
      </p:sp>
      <p:sp>
        <p:nvSpPr>
          <p:cNvPr id="8" name="Oval 7">
            <a:extLst>
              <a:ext uri="{FF2B5EF4-FFF2-40B4-BE49-F238E27FC236}">
                <a16:creationId xmlns:a16="http://schemas.microsoft.com/office/drawing/2014/main" id="{5B9073EA-6726-C7FB-0AE1-5BE48B8776DE}"/>
              </a:ext>
            </a:extLst>
          </p:cNvPr>
          <p:cNvSpPr/>
          <p:nvPr/>
        </p:nvSpPr>
        <p:spPr>
          <a:xfrm>
            <a:off x="8409954" y="3886973"/>
            <a:ext cx="1577131" cy="746620"/>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Membership Buyers</a:t>
            </a:r>
          </a:p>
        </p:txBody>
      </p:sp>
      <p:sp>
        <p:nvSpPr>
          <p:cNvPr id="9" name="Oval 8">
            <a:extLst>
              <a:ext uri="{FF2B5EF4-FFF2-40B4-BE49-F238E27FC236}">
                <a16:creationId xmlns:a16="http://schemas.microsoft.com/office/drawing/2014/main" id="{C841E794-A90B-E2FA-3F8A-F9F4D84FE207}"/>
              </a:ext>
            </a:extLst>
          </p:cNvPr>
          <p:cNvSpPr/>
          <p:nvPr/>
        </p:nvSpPr>
        <p:spPr>
          <a:xfrm>
            <a:off x="8409955" y="4682302"/>
            <a:ext cx="1577131" cy="746620"/>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Product Data</a:t>
            </a:r>
          </a:p>
        </p:txBody>
      </p:sp>
      <p:sp>
        <p:nvSpPr>
          <p:cNvPr id="10" name="Oval 9">
            <a:extLst>
              <a:ext uri="{FF2B5EF4-FFF2-40B4-BE49-F238E27FC236}">
                <a16:creationId xmlns:a16="http://schemas.microsoft.com/office/drawing/2014/main" id="{1B6741BC-2F4D-2220-2F48-BDA5B4F97BF3}"/>
              </a:ext>
            </a:extLst>
          </p:cNvPr>
          <p:cNvSpPr/>
          <p:nvPr/>
        </p:nvSpPr>
        <p:spPr>
          <a:xfrm>
            <a:off x="8409956" y="5477631"/>
            <a:ext cx="1577131" cy="746620"/>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Product Buyers</a:t>
            </a:r>
          </a:p>
        </p:txBody>
      </p:sp>
      <p:sp>
        <p:nvSpPr>
          <p:cNvPr id="11" name="Oval 10">
            <a:extLst>
              <a:ext uri="{FF2B5EF4-FFF2-40B4-BE49-F238E27FC236}">
                <a16:creationId xmlns:a16="http://schemas.microsoft.com/office/drawing/2014/main" id="{1509C5D3-F013-436C-339B-7BBD091001D9}"/>
              </a:ext>
            </a:extLst>
          </p:cNvPr>
          <p:cNvSpPr/>
          <p:nvPr/>
        </p:nvSpPr>
        <p:spPr>
          <a:xfrm>
            <a:off x="2365695" y="2296315"/>
            <a:ext cx="570452" cy="522386"/>
          </a:xfrm>
          <a:prstGeom prst="ellipse">
            <a:avLst/>
          </a:prstGeom>
          <a:solidFill>
            <a:schemeClr val="accent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5" name="Straight Connector 14">
            <a:extLst>
              <a:ext uri="{FF2B5EF4-FFF2-40B4-BE49-F238E27FC236}">
                <a16:creationId xmlns:a16="http://schemas.microsoft.com/office/drawing/2014/main" id="{6CB1CBCC-F886-6376-1793-EFAC56CC4E71}"/>
              </a:ext>
            </a:extLst>
          </p:cNvPr>
          <p:cNvCxnSpPr/>
          <p:nvPr/>
        </p:nvCxnSpPr>
        <p:spPr>
          <a:xfrm>
            <a:off x="2642532" y="2818701"/>
            <a:ext cx="0" cy="7969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ACC2346-4A50-A247-3B55-0E75CA2BF28D}"/>
              </a:ext>
            </a:extLst>
          </p:cNvPr>
          <p:cNvCxnSpPr/>
          <p:nvPr/>
        </p:nvCxnSpPr>
        <p:spPr>
          <a:xfrm>
            <a:off x="2290194" y="3097880"/>
            <a:ext cx="838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ABDC83A-5A82-119E-A919-902410D3F94C}"/>
              </a:ext>
            </a:extLst>
          </p:cNvPr>
          <p:cNvCxnSpPr/>
          <p:nvPr/>
        </p:nvCxnSpPr>
        <p:spPr>
          <a:xfrm flipH="1">
            <a:off x="2197916" y="3615655"/>
            <a:ext cx="444616" cy="36053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0638FEB-DAB3-C006-AD12-649A49523899}"/>
              </a:ext>
            </a:extLst>
          </p:cNvPr>
          <p:cNvCxnSpPr/>
          <p:nvPr/>
        </p:nvCxnSpPr>
        <p:spPr>
          <a:xfrm>
            <a:off x="2642531" y="3615655"/>
            <a:ext cx="486563" cy="36053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68C61BE-315A-1227-D65E-69E4C23E55CD}"/>
              </a:ext>
            </a:extLst>
          </p:cNvPr>
          <p:cNvCxnSpPr/>
          <p:nvPr/>
        </p:nvCxnSpPr>
        <p:spPr>
          <a:xfrm flipV="1">
            <a:off x="3129094" y="1107347"/>
            <a:ext cx="5280857" cy="19905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B8000CE8-949A-4D1A-0DD9-6D3DFAD80382}"/>
              </a:ext>
            </a:extLst>
          </p:cNvPr>
          <p:cNvCxnSpPr/>
          <p:nvPr/>
        </p:nvCxnSpPr>
        <p:spPr>
          <a:xfrm flipV="1">
            <a:off x="3129094" y="1912690"/>
            <a:ext cx="5280857" cy="118519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5EF41DA-CF7C-0357-C7E1-FAC617155C83}"/>
              </a:ext>
            </a:extLst>
          </p:cNvPr>
          <p:cNvCxnSpPr/>
          <p:nvPr/>
        </p:nvCxnSpPr>
        <p:spPr>
          <a:xfrm flipV="1">
            <a:off x="3129094" y="2701255"/>
            <a:ext cx="5280857" cy="3966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7EE5835-CD1A-84DE-0048-80BF56A15AA6}"/>
              </a:ext>
            </a:extLst>
          </p:cNvPr>
          <p:cNvCxnSpPr/>
          <p:nvPr/>
        </p:nvCxnSpPr>
        <p:spPr>
          <a:xfrm>
            <a:off x="3129094" y="3097880"/>
            <a:ext cx="5280857" cy="3311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80088E9-20D3-EA2A-B05B-045E460404E3}"/>
              </a:ext>
            </a:extLst>
          </p:cNvPr>
          <p:cNvCxnSpPr>
            <a:endCxn id="8" idx="2"/>
          </p:cNvCxnSpPr>
          <p:nvPr/>
        </p:nvCxnSpPr>
        <p:spPr>
          <a:xfrm>
            <a:off x="3129094" y="3097880"/>
            <a:ext cx="5280860" cy="11624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2D305E0-C6C6-D06F-7719-75BF276B84EA}"/>
              </a:ext>
            </a:extLst>
          </p:cNvPr>
          <p:cNvCxnSpPr>
            <a:endCxn id="9" idx="2"/>
          </p:cNvCxnSpPr>
          <p:nvPr/>
        </p:nvCxnSpPr>
        <p:spPr>
          <a:xfrm>
            <a:off x="3129094" y="3097880"/>
            <a:ext cx="5280861" cy="1957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4BFE0A45-B11F-72E7-9818-4A124EAE3906}"/>
              </a:ext>
            </a:extLst>
          </p:cNvPr>
          <p:cNvCxnSpPr>
            <a:endCxn id="10" idx="2"/>
          </p:cNvCxnSpPr>
          <p:nvPr/>
        </p:nvCxnSpPr>
        <p:spPr>
          <a:xfrm>
            <a:off x="3129094" y="3097880"/>
            <a:ext cx="5280862" cy="27530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8607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D8919F-943C-4C91-7BD8-D094344490C4}"/>
              </a:ext>
            </a:extLst>
          </p:cNvPr>
          <p:cNvSpPr txBox="1"/>
          <p:nvPr/>
        </p:nvSpPr>
        <p:spPr>
          <a:xfrm>
            <a:off x="1325461" y="1434517"/>
            <a:ext cx="10175846" cy="3046988"/>
          </a:xfrm>
          <a:prstGeom prst="rect">
            <a:avLst/>
          </a:prstGeom>
          <a:noFill/>
        </p:spPr>
        <p:txBody>
          <a:bodyPr wrap="square" rtlCol="0">
            <a:spAutoFit/>
          </a:bodyPr>
          <a:lstStyle/>
          <a:p>
            <a:r>
              <a:rPr lang="en-IN" sz="2400" b="1" dirty="0"/>
              <a:t>Activity Diagram</a:t>
            </a:r>
          </a:p>
          <a:p>
            <a:endParaRPr lang="en-IN" sz="2400" b="1" dirty="0"/>
          </a:p>
          <a:p>
            <a:pPr marL="285750" indent="-285750">
              <a:buFont typeface="Wingdings" panose="05000000000000000000" pitchFamily="2" charset="2"/>
              <a:buChar char="v"/>
            </a:pPr>
            <a:r>
              <a:rPr lang="en-IN" dirty="0"/>
              <a:t>Login Activity</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Registration Activity</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Manage Membership Activity</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Manage Product Activity</a:t>
            </a:r>
          </a:p>
          <a:p>
            <a:endParaRPr lang="en-IN" dirty="0"/>
          </a:p>
        </p:txBody>
      </p:sp>
    </p:spTree>
    <p:extLst>
      <p:ext uri="{BB962C8B-B14F-4D97-AF65-F5344CB8AC3E}">
        <p14:creationId xmlns:p14="http://schemas.microsoft.com/office/powerpoint/2010/main" val="37493235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E905E0-8878-A746-DA67-D252BF444654}"/>
              </a:ext>
            </a:extLst>
          </p:cNvPr>
          <p:cNvSpPr txBox="1"/>
          <p:nvPr/>
        </p:nvSpPr>
        <p:spPr>
          <a:xfrm>
            <a:off x="727045" y="84588"/>
            <a:ext cx="10050011" cy="5262979"/>
          </a:xfrm>
          <a:prstGeom prst="rect">
            <a:avLst/>
          </a:prstGeom>
          <a:noFill/>
        </p:spPr>
        <p:txBody>
          <a:bodyPr wrap="square" rtlCol="0">
            <a:spAutoFit/>
          </a:bodyPr>
          <a:lstStyle/>
          <a:p>
            <a:r>
              <a:rPr lang="en-IN" sz="2400" b="1" dirty="0"/>
              <a:t>Login Activity</a:t>
            </a:r>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p:txBody>
      </p:sp>
      <p:sp>
        <p:nvSpPr>
          <p:cNvPr id="3" name="Rectangle: Rounded Corners 2">
            <a:extLst>
              <a:ext uri="{FF2B5EF4-FFF2-40B4-BE49-F238E27FC236}">
                <a16:creationId xmlns:a16="http://schemas.microsoft.com/office/drawing/2014/main" id="{B999F50C-0325-9088-A2BA-C6055D63EF61}"/>
              </a:ext>
            </a:extLst>
          </p:cNvPr>
          <p:cNvSpPr/>
          <p:nvPr/>
        </p:nvSpPr>
        <p:spPr>
          <a:xfrm>
            <a:off x="7459210" y="1405855"/>
            <a:ext cx="2567031"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Enter Username</a:t>
            </a:r>
          </a:p>
        </p:txBody>
      </p:sp>
      <p:sp>
        <p:nvSpPr>
          <p:cNvPr id="4" name="Rectangle: Rounded Corners 3">
            <a:extLst>
              <a:ext uri="{FF2B5EF4-FFF2-40B4-BE49-F238E27FC236}">
                <a16:creationId xmlns:a16="http://schemas.microsoft.com/office/drawing/2014/main" id="{9FDDCD6F-4830-F8A3-5967-21D9A44032D3}"/>
              </a:ext>
            </a:extLst>
          </p:cNvPr>
          <p:cNvSpPr/>
          <p:nvPr/>
        </p:nvSpPr>
        <p:spPr>
          <a:xfrm>
            <a:off x="7459211" y="2627152"/>
            <a:ext cx="2567031"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Enter Password</a:t>
            </a:r>
          </a:p>
        </p:txBody>
      </p:sp>
      <p:sp>
        <p:nvSpPr>
          <p:cNvPr id="5" name="Rectangle: Rounded Corners 4">
            <a:extLst>
              <a:ext uri="{FF2B5EF4-FFF2-40B4-BE49-F238E27FC236}">
                <a16:creationId xmlns:a16="http://schemas.microsoft.com/office/drawing/2014/main" id="{7323846D-DD97-B088-508F-31F360A75E69}"/>
              </a:ext>
            </a:extLst>
          </p:cNvPr>
          <p:cNvSpPr/>
          <p:nvPr/>
        </p:nvSpPr>
        <p:spPr>
          <a:xfrm>
            <a:off x="7459210" y="5582176"/>
            <a:ext cx="2567031"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Successful Login</a:t>
            </a:r>
          </a:p>
        </p:txBody>
      </p:sp>
      <p:sp>
        <p:nvSpPr>
          <p:cNvPr id="6" name="Rectangle: Rounded Corners 5">
            <a:extLst>
              <a:ext uri="{FF2B5EF4-FFF2-40B4-BE49-F238E27FC236}">
                <a16:creationId xmlns:a16="http://schemas.microsoft.com/office/drawing/2014/main" id="{86EB2BDD-2875-41BE-B317-274E9D141EA0}"/>
              </a:ext>
            </a:extLst>
          </p:cNvPr>
          <p:cNvSpPr/>
          <p:nvPr/>
        </p:nvSpPr>
        <p:spPr>
          <a:xfrm>
            <a:off x="1610687" y="2936432"/>
            <a:ext cx="2072080"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Invalid Details</a:t>
            </a:r>
          </a:p>
        </p:txBody>
      </p:sp>
      <p:cxnSp>
        <p:nvCxnSpPr>
          <p:cNvPr id="16" name="Straight Arrow Connector 15">
            <a:extLst>
              <a:ext uri="{FF2B5EF4-FFF2-40B4-BE49-F238E27FC236}">
                <a16:creationId xmlns:a16="http://schemas.microsoft.com/office/drawing/2014/main" id="{9A563287-2424-1E30-B34A-75901EAAEFAC}"/>
              </a:ext>
            </a:extLst>
          </p:cNvPr>
          <p:cNvCxnSpPr/>
          <p:nvPr/>
        </p:nvCxnSpPr>
        <p:spPr>
          <a:xfrm>
            <a:off x="8741328" y="419450"/>
            <a:ext cx="0" cy="9864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79F91F9-1633-62C3-E6C4-A5A93F9F2FA2}"/>
              </a:ext>
            </a:extLst>
          </p:cNvPr>
          <p:cNvCxnSpPr>
            <a:stCxn id="3" idx="2"/>
          </p:cNvCxnSpPr>
          <p:nvPr/>
        </p:nvCxnSpPr>
        <p:spPr>
          <a:xfrm flipH="1">
            <a:off x="8741328" y="1951139"/>
            <a:ext cx="1398" cy="6760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Diamond 23">
            <a:extLst>
              <a:ext uri="{FF2B5EF4-FFF2-40B4-BE49-F238E27FC236}">
                <a16:creationId xmlns:a16="http://schemas.microsoft.com/office/drawing/2014/main" id="{9A82C9EC-9B12-2859-CB90-53057CCE3C43}"/>
              </a:ext>
            </a:extLst>
          </p:cNvPr>
          <p:cNvSpPr/>
          <p:nvPr/>
        </p:nvSpPr>
        <p:spPr>
          <a:xfrm>
            <a:off x="8095376" y="3848449"/>
            <a:ext cx="1291905" cy="1134612"/>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8" name="Straight Arrow Connector 27">
            <a:extLst>
              <a:ext uri="{FF2B5EF4-FFF2-40B4-BE49-F238E27FC236}">
                <a16:creationId xmlns:a16="http://schemas.microsoft.com/office/drawing/2014/main" id="{F43568C7-9602-85E8-CEF6-A2C42858F869}"/>
              </a:ext>
            </a:extLst>
          </p:cNvPr>
          <p:cNvCxnSpPr>
            <a:stCxn id="4" idx="2"/>
            <a:endCxn id="24" idx="0"/>
          </p:cNvCxnSpPr>
          <p:nvPr/>
        </p:nvCxnSpPr>
        <p:spPr>
          <a:xfrm flipH="1">
            <a:off x="8741329" y="3172436"/>
            <a:ext cx="1398" cy="6760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148A4DCC-10BE-935B-CAD8-573F88BD658C}"/>
              </a:ext>
            </a:extLst>
          </p:cNvPr>
          <p:cNvCxnSpPr>
            <a:stCxn id="24" idx="2"/>
            <a:endCxn id="5" idx="0"/>
          </p:cNvCxnSpPr>
          <p:nvPr/>
        </p:nvCxnSpPr>
        <p:spPr>
          <a:xfrm>
            <a:off x="8741329" y="4983061"/>
            <a:ext cx="1397" cy="5991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D8E43CC-813B-663A-56AA-BA51D8552690}"/>
              </a:ext>
            </a:extLst>
          </p:cNvPr>
          <p:cNvCxnSpPr>
            <a:stCxn id="24" idx="1"/>
          </p:cNvCxnSpPr>
          <p:nvPr/>
        </p:nvCxnSpPr>
        <p:spPr>
          <a:xfrm flipH="1">
            <a:off x="2610375" y="4415755"/>
            <a:ext cx="5485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7068A89F-E437-D795-400A-CF30BABE65D3}"/>
              </a:ext>
            </a:extLst>
          </p:cNvPr>
          <p:cNvCxnSpPr>
            <a:cxnSpLocks/>
          </p:cNvCxnSpPr>
          <p:nvPr/>
        </p:nvCxnSpPr>
        <p:spPr>
          <a:xfrm flipV="1">
            <a:off x="2610375" y="3481716"/>
            <a:ext cx="0" cy="9340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AF0E74A-A119-B238-A1B8-6C00C6093C1D}"/>
              </a:ext>
            </a:extLst>
          </p:cNvPr>
          <p:cNvCxnSpPr>
            <a:cxnSpLocks/>
          </p:cNvCxnSpPr>
          <p:nvPr/>
        </p:nvCxnSpPr>
        <p:spPr>
          <a:xfrm flipV="1">
            <a:off x="2610375" y="912652"/>
            <a:ext cx="0" cy="20237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01365C76-84A8-639A-696C-E7446BB002C3}"/>
              </a:ext>
            </a:extLst>
          </p:cNvPr>
          <p:cNvCxnSpPr/>
          <p:nvPr/>
        </p:nvCxnSpPr>
        <p:spPr>
          <a:xfrm>
            <a:off x="2610375" y="912652"/>
            <a:ext cx="613095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469188CC-D70F-E900-2496-8C5AF8CAB508}"/>
              </a:ext>
            </a:extLst>
          </p:cNvPr>
          <p:cNvSpPr txBox="1"/>
          <p:nvPr/>
        </p:nvSpPr>
        <p:spPr>
          <a:xfrm rot="5400000">
            <a:off x="8759505" y="5051359"/>
            <a:ext cx="837503" cy="369332"/>
          </a:xfrm>
          <a:prstGeom prst="rect">
            <a:avLst/>
          </a:prstGeom>
          <a:noFill/>
        </p:spPr>
        <p:txBody>
          <a:bodyPr wrap="square" rtlCol="0">
            <a:spAutoFit/>
          </a:bodyPr>
          <a:lstStyle/>
          <a:p>
            <a:r>
              <a:rPr lang="en-IN" dirty="0"/>
              <a:t>[Valid]</a:t>
            </a:r>
          </a:p>
        </p:txBody>
      </p:sp>
      <p:sp>
        <p:nvSpPr>
          <p:cNvPr id="46" name="TextBox 45">
            <a:extLst>
              <a:ext uri="{FF2B5EF4-FFF2-40B4-BE49-F238E27FC236}">
                <a16:creationId xmlns:a16="http://schemas.microsoft.com/office/drawing/2014/main" id="{E24B5805-FC40-B692-0609-6A6E20D7AD5A}"/>
              </a:ext>
            </a:extLst>
          </p:cNvPr>
          <p:cNvSpPr txBox="1"/>
          <p:nvPr/>
        </p:nvSpPr>
        <p:spPr>
          <a:xfrm>
            <a:off x="5101204" y="3963074"/>
            <a:ext cx="1149293" cy="369332"/>
          </a:xfrm>
          <a:prstGeom prst="rect">
            <a:avLst/>
          </a:prstGeom>
          <a:noFill/>
        </p:spPr>
        <p:txBody>
          <a:bodyPr wrap="square" rtlCol="0">
            <a:spAutoFit/>
          </a:bodyPr>
          <a:lstStyle/>
          <a:p>
            <a:r>
              <a:rPr lang="en-IN" dirty="0"/>
              <a:t>[Invalid]</a:t>
            </a:r>
          </a:p>
        </p:txBody>
      </p:sp>
      <p:sp>
        <p:nvSpPr>
          <p:cNvPr id="52" name="Oval 51">
            <a:extLst>
              <a:ext uri="{FF2B5EF4-FFF2-40B4-BE49-F238E27FC236}">
                <a16:creationId xmlns:a16="http://schemas.microsoft.com/office/drawing/2014/main" id="{8652E7DE-94FC-6417-835A-87574F34B173}"/>
              </a:ext>
            </a:extLst>
          </p:cNvPr>
          <p:cNvSpPr/>
          <p:nvPr/>
        </p:nvSpPr>
        <p:spPr>
          <a:xfrm>
            <a:off x="8481270" y="6384022"/>
            <a:ext cx="512320" cy="405367"/>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Oval 52">
            <a:extLst>
              <a:ext uri="{FF2B5EF4-FFF2-40B4-BE49-F238E27FC236}">
                <a16:creationId xmlns:a16="http://schemas.microsoft.com/office/drawing/2014/main" id="{C98BD0F5-DD67-7AC2-098E-06FC55C7BDBE}"/>
              </a:ext>
            </a:extLst>
          </p:cNvPr>
          <p:cNvSpPr/>
          <p:nvPr/>
        </p:nvSpPr>
        <p:spPr>
          <a:xfrm>
            <a:off x="8615494" y="6482179"/>
            <a:ext cx="260058" cy="234609"/>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5" name="Straight Arrow Connector 54">
            <a:extLst>
              <a:ext uri="{FF2B5EF4-FFF2-40B4-BE49-F238E27FC236}">
                <a16:creationId xmlns:a16="http://schemas.microsoft.com/office/drawing/2014/main" id="{3BF6173F-337E-DFC1-B647-4D51517A27D7}"/>
              </a:ext>
            </a:extLst>
          </p:cNvPr>
          <p:cNvCxnSpPr>
            <a:stCxn id="5" idx="2"/>
            <a:endCxn id="52" idx="0"/>
          </p:cNvCxnSpPr>
          <p:nvPr/>
        </p:nvCxnSpPr>
        <p:spPr>
          <a:xfrm flipH="1">
            <a:off x="8737430" y="6127460"/>
            <a:ext cx="5296" cy="2565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88862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B51012-7293-C4AF-0178-563BCFB6E2D5}"/>
              </a:ext>
            </a:extLst>
          </p:cNvPr>
          <p:cNvSpPr txBox="1"/>
          <p:nvPr/>
        </p:nvSpPr>
        <p:spPr>
          <a:xfrm>
            <a:off x="671119" y="184558"/>
            <a:ext cx="10662408" cy="6001643"/>
          </a:xfrm>
          <a:prstGeom prst="rect">
            <a:avLst/>
          </a:prstGeom>
          <a:noFill/>
        </p:spPr>
        <p:txBody>
          <a:bodyPr wrap="square" rtlCol="0">
            <a:spAutoFit/>
          </a:bodyPr>
          <a:lstStyle/>
          <a:p>
            <a:r>
              <a:rPr lang="en-IN" sz="2400" b="1" dirty="0"/>
              <a:t>Registration Activity</a:t>
            </a:r>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p:txBody>
      </p:sp>
      <p:sp>
        <p:nvSpPr>
          <p:cNvPr id="5" name="Rectangle: Rounded Corners 4">
            <a:extLst>
              <a:ext uri="{FF2B5EF4-FFF2-40B4-BE49-F238E27FC236}">
                <a16:creationId xmlns:a16="http://schemas.microsoft.com/office/drawing/2014/main" id="{292D9CBF-2C22-7170-1FE9-382ED2946315}"/>
              </a:ext>
            </a:extLst>
          </p:cNvPr>
          <p:cNvSpPr/>
          <p:nvPr/>
        </p:nvSpPr>
        <p:spPr>
          <a:xfrm>
            <a:off x="7629787" y="1677798"/>
            <a:ext cx="2013358" cy="67111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Enter User Details</a:t>
            </a:r>
          </a:p>
        </p:txBody>
      </p:sp>
      <p:sp>
        <p:nvSpPr>
          <p:cNvPr id="6" name="Rectangle: Rounded Corners 5">
            <a:extLst>
              <a:ext uri="{FF2B5EF4-FFF2-40B4-BE49-F238E27FC236}">
                <a16:creationId xmlns:a16="http://schemas.microsoft.com/office/drawing/2014/main" id="{A9F8B7B4-4AD7-B177-D748-721E95A0740B}"/>
              </a:ext>
            </a:extLst>
          </p:cNvPr>
          <p:cNvSpPr/>
          <p:nvPr/>
        </p:nvSpPr>
        <p:spPr>
          <a:xfrm>
            <a:off x="1898708" y="3093440"/>
            <a:ext cx="2013358" cy="67111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Invalid Details</a:t>
            </a:r>
          </a:p>
        </p:txBody>
      </p:sp>
      <p:sp>
        <p:nvSpPr>
          <p:cNvPr id="7" name="Rectangle: Rounded Corners 6">
            <a:extLst>
              <a:ext uri="{FF2B5EF4-FFF2-40B4-BE49-F238E27FC236}">
                <a16:creationId xmlns:a16="http://schemas.microsoft.com/office/drawing/2014/main" id="{7C7EE097-8BF9-8116-7790-4764CD08F897}"/>
              </a:ext>
            </a:extLst>
          </p:cNvPr>
          <p:cNvSpPr/>
          <p:nvPr/>
        </p:nvSpPr>
        <p:spPr>
          <a:xfrm>
            <a:off x="7629787" y="4509083"/>
            <a:ext cx="2013358" cy="67111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Registration Successful</a:t>
            </a:r>
          </a:p>
        </p:txBody>
      </p:sp>
      <p:sp>
        <p:nvSpPr>
          <p:cNvPr id="8" name="Diamond 7">
            <a:extLst>
              <a:ext uri="{FF2B5EF4-FFF2-40B4-BE49-F238E27FC236}">
                <a16:creationId xmlns:a16="http://schemas.microsoft.com/office/drawing/2014/main" id="{8C1898D3-293F-EC02-076B-019CAA8BA0DD}"/>
              </a:ext>
            </a:extLst>
          </p:cNvPr>
          <p:cNvSpPr/>
          <p:nvPr/>
        </p:nvSpPr>
        <p:spPr>
          <a:xfrm>
            <a:off x="7852095" y="2807166"/>
            <a:ext cx="1568742" cy="1243668"/>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0" name="Straight Arrow Connector 9">
            <a:extLst>
              <a:ext uri="{FF2B5EF4-FFF2-40B4-BE49-F238E27FC236}">
                <a16:creationId xmlns:a16="http://schemas.microsoft.com/office/drawing/2014/main" id="{8AB20E91-A06C-2EC4-01B0-61F036F4D293}"/>
              </a:ext>
            </a:extLst>
          </p:cNvPr>
          <p:cNvCxnSpPr>
            <a:stCxn id="5" idx="2"/>
          </p:cNvCxnSpPr>
          <p:nvPr/>
        </p:nvCxnSpPr>
        <p:spPr>
          <a:xfrm>
            <a:off x="8636466" y="2348917"/>
            <a:ext cx="0" cy="4582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9D96F6D-691F-5E92-D9C8-203DE6924C84}"/>
              </a:ext>
            </a:extLst>
          </p:cNvPr>
          <p:cNvCxnSpPr>
            <a:stCxn id="8" idx="2"/>
            <a:endCxn id="7" idx="0"/>
          </p:cNvCxnSpPr>
          <p:nvPr/>
        </p:nvCxnSpPr>
        <p:spPr>
          <a:xfrm>
            <a:off x="8636466" y="4050834"/>
            <a:ext cx="0" cy="4582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51BE3C5-F50B-1884-8ED2-1E7EA6A58B35}"/>
              </a:ext>
            </a:extLst>
          </p:cNvPr>
          <p:cNvCxnSpPr>
            <a:stCxn id="7" idx="2"/>
          </p:cNvCxnSpPr>
          <p:nvPr/>
        </p:nvCxnSpPr>
        <p:spPr>
          <a:xfrm>
            <a:off x="8636466" y="5180202"/>
            <a:ext cx="0" cy="65853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31AF42D3-F31D-88D3-AE37-9DA4CDE939BD}"/>
              </a:ext>
            </a:extLst>
          </p:cNvPr>
          <p:cNvSpPr/>
          <p:nvPr/>
        </p:nvSpPr>
        <p:spPr>
          <a:xfrm>
            <a:off x="8521819" y="5903412"/>
            <a:ext cx="229292" cy="218114"/>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Oval 25">
            <a:extLst>
              <a:ext uri="{FF2B5EF4-FFF2-40B4-BE49-F238E27FC236}">
                <a16:creationId xmlns:a16="http://schemas.microsoft.com/office/drawing/2014/main" id="{B11E0D73-A705-5EDA-8544-1AAA3EDCD5C6}"/>
              </a:ext>
            </a:extLst>
          </p:cNvPr>
          <p:cNvSpPr/>
          <p:nvPr/>
        </p:nvSpPr>
        <p:spPr>
          <a:xfrm>
            <a:off x="8443519" y="5836301"/>
            <a:ext cx="385893" cy="35233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8" name="Straight Arrow Connector 27">
            <a:extLst>
              <a:ext uri="{FF2B5EF4-FFF2-40B4-BE49-F238E27FC236}">
                <a16:creationId xmlns:a16="http://schemas.microsoft.com/office/drawing/2014/main" id="{7D153978-3604-C27A-754C-62DFA733ECC5}"/>
              </a:ext>
            </a:extLst>
          </p:cNvPr>
          <p:cNvCxnSpPr>
            <a:endCxn id="5" idx="0"/>
          </p:cNvCxnSpPr>
          <p:nvPr/>
        </p:nvCxnSpPr>
        <p:spPr>
          <a:xfrm>
            <a:off x="8636465" y="385894"/>
            <a:ext cx="0" cy="12919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16E6980-CA97-CC7A-9709-ED2AAAC9B8D0}"/>
              </a:ext>
            </a:extLst>
          </p:cNvPr>
          <p:cNvCxnSpPr>
            <a:stCxn id="6" idx="0"/>
          </p:cNvCxnSpPr>
          <p:nvPr/>
        </p:nvCxnSpPr>
        <p:spPr>
          <a:xfrm flipV="1">
            <a:off x="2905387" y="1157681"/>
            <a:ext cx="0" cy="19357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E96FFD7C-06B7-B086-A33F-701034CDC3A1}"/>
              </a:ext>
            </a:extLst>
          </p:cNvPr>
          <p:cNvCxnSpPr/>
          <p:nvPr/>
        </p:nvCxnSpPr>
        <p:spPr>
          <a:xfrm>
            <a:off x="2905387" y="1149292"/>
            <a:ext cx="573107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F9E9B66-43A4-E635-3C93-B9708D62D10E}"/>
              </a:ext>
            </a:extLst>
          </p:cNvPr>
          <p:cNvCxnSpPr>
            <a:stCxn id="8" idx="1"/>
          </p:cNvCxnSpPr>
          <p:nvPr/>
        </p:nvCxnSpPr>
        <p:spPr>
          <a:xfrm flipH="1">
            <a:off x="3934437" y="3429000"/>
            <a:ext cx="391765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B5733DC0-648A-74C4-9FEE-992B76009C71}"/>
              </a:ext>
            </a:extLst>
          </p:cNvPr>
          <p:cNvSpPr txBox="1"/>
          <p:nvPr/>
        </p:nvSpPr>
        <p:spPr>
          <a:xfrm>
            <a:off x="5225646" y="3047300"/>
            <a:ext cx="1048619" cy="381699"/>
          </a:xfrm>
          <a:prstGeom prst="rect">
            <a:avLst/>
          </a:prstGeom>
          <a:noFill/>
        </p:spPr>
        <p:txBody>
          <a:bodyPr wrap="square" rtlCol="0">
            <a:spAutoFit/>
          </a:bodyPr>
          <a:lstStyle/>
          <a:p>
            <a:r>
              <a:rPr lang="en-IN" dirty="0"/>
              <a:t>[Invalid]</a:t>
            </a:r>
          </a:p>
        </p:txBody>
      </p:sp>
      <p:sp>
        <p:nvSpPr>
          <p:cNvPr id="36" name="TextBox 35">
            <a:extLst>
              <a:ext uri="{FF2B5EF4-FFF2-40B4-BE49-F238E27FC236}">
                <a16:creationId xmlns:a16="http://schemas.microsoft.com/office/drawing/2014/main" id="{3DB122EA-65B1-13FB-7AFA-8307AF875067}"/>
              </a:ext>
            </a:extLst>
          </p:cNvPr>
          <p:cNvSpPr txBox="1"/>
          <p:nvPr/>
        </p:nvSpPr>
        <p:spPr>
          <a:xfrm rot="5400000">
            <a:off x="8717934" y="4017877"/>
            <a:ext cx="864066" cy="369332"/>
          </a:xfrm>
          <a:prstGeom prst="rect">
            <a:avLst/>
          </a:prstGeom>
          <a:noFill/>
        </p:spPr>
        <p:txBody>
          <a:bodyPr wrap="square" rtlCol="0">
            <a:spAutoFit/>
          </a:bodyPr>
          <a:lstStyle/>
          <a:p>
            <a:r>
              <a:rPr lang="en-IN" dirty="0"/>
              <a:t>[Valid]</a:t>
            </a:r>
          </a:p>
        </p:txBody>
      </p:sp>
    </p:spTree>
    <p:extLst>
      <p:ext uri="{BB962C8B-B14F-4D97-AF65-F5344CB8AC3E}">
        <p14:creationId xmlns:p14="http://schemas.microsoft.com/office/powerpoint/2010/main" val="3107749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4A09E0CA-9285-999B-9388-349A5E60F974}"/>
              </a:ext>
            </a:extLst>
          </p:cNvPr>
          <p:cNvGraphicFramePr>
            <a:graphicFrameLocks noGrp="1"/>
          </p:cNvGraphicFramePr>
          <p:nvPr>
            <p:extLst>
              <p:ext uri="{D42A27DB-BD31-4B8C-83A1-F6EECF244321}">
                <p14:modId xmlns:p14="http://schemas.microsoft.com/office/powerpoint/2010/main" val="2574082884"/>
              </p:ext>
            </p:extLst>
          </p:nvPr>
        </p:nvGraphicFramePr>
        <p:xfrm>
          <a:off x="1813886" y="1021670"/>
          <a:ext cx="8128000" cy="5486400"/>
        </p:xfrm>
        <a:graphic>
          <a:graphicData uri="http://schemas.openxmlformats.org/drawingml/2006/table">
            <a:tbl>
              <a:tblPr firstRow="1" bandRow="1">
                <a:tableStyleId>{5C22544A-7EE6-4342-B048-85BDC9FD1C3A}</a:tableStyleId>
              </a:tblPr>
              <a:tblGrid>
                <a:gridCol w="870591">
                  <a:extLst>
                    <a:ext uri="{9D8B030D-6E8A-4147-A177-3AD203B41FA5}">
                      <a16:colId xmlns:a16="http://schemas.microsoft.com/office/drawing/2014/main" val="4266500215"/>
                    </a:ext>
                  </a:extLst>
                </a:gridCol>
                <a:gridCol w="7257409">
                  <a:extLst>
                    <a:ext uri="{9D8B030D-6E8A-4147-A177-3AD203B41FA5}">
                      <a16:colId xmlns:a16="http://schemas.microsoft.com/office/drawing/2014/main" val="1436205527"/>
                    </a:ext>
                  </a:extLst>
                </a:gridCol>
              </a:tblGrid>
              <a:tr h="324661">
                <a:tc>
                  <a:txBody>
                    <a:bodyPr/>
                    <a:lstStyle/>
                    <a:p>
                      <a:r>
                        <a:rPr lang="en-IN" dirty="0"/>
                        <a:t>SR NO.</a:t>
                      </a:r>
                    </a:p>
                  </a:txBody>
                  <a:tcPr/>
                </a:tc>
                <a:tc>
                  <a:txBody>
                    <a:bodyPr/>
                    <a:lstStyle/>
                    <a:p>
                      <a:pPr algn="ctr"/>
                      <a:r>
                        <a:rPr lang="en-IN" dirty="0"/>
                        <a:t>DESCRIPTION</a:t>
                      </a:r>
                    </a:p>
                  </a:txBody>
                  <a:tcPr/>
                </a:tc>
                <a:extLst>
                  <a:ext uri="{0D108BD9-81ED-4DB2-BD59-A6C34878D82A}">
                    <a16:rowId xmlns:a16="http://schemas.microsoft.com/office/drawing/2014/main" val="1004058387"/>
                  </a:ext>
                </a:extLst>
              </a:tr>
              <a:tr h="324661">
                <a:tc>
                  <a:txBody>
                    <a:bodyPr/>
                    <a:lstStyle/>
                    <a:p>
                      <a:r>
                        <a:rPr lang="en-IN" dirty="0"/>
                        <a:t>1.</a:t>
                      </a:r>
                    </a:p>
                  </a:txBody>
                  <a:tcPr/>
                </a:tc>
                <a:tc>
                  <a:txBody>
                    <a:bodyPr/>
                    <a:lstStyle/>
                    <a:p>
                      <a:pPr algn="ctr"/>
                      <a:r>
                        <a:rPr lang="en-IN" dirty="0"/>
                        <a:t>Introduction</a:t>
                      </a:r>
                    </a:p>
                  </a:txBody>
                  <a:tcPr/>
                </a:tc>
                <a:extLst>
                  <a:ext uri="{0D108BD9-81ED-4DB2-BD59-A6C34878D82A}">
                    <a16:rowId xmlns:a16="http://schemas.microsoft.com/office/drawing/2014/main" val="3842381060"/>
                  </a:ext>
                </a:extLst>
              </a:tr>
              <a:tr h="324661">
                <a:tc>
                  <a:txBody>
                    <a:bodyPr/>
                    <a:lstStyle/>
                    <a:p>
                      <a:endParaRPr lang="en-IN"/>
                    </a:p>
                  </a:txBody>
                  <a:tcPr/>
                </a:tc>
                <a:tc>
                  <a:txBody>
                    <a:bodyPr/>
                    <a:lstStyle/>
                    <a:p>
                      <a:r>
                        <a:rPr lang="en-IN" dirty="0"/>
                        <a:t>1.1  Project Profile</a:t>
                      </a:r>
                    </a:p>
                  </a:txBody>
                  <a:tcPr/>
                </a:tc>
                <a:extLst>
                  <a:ext uri="{0D108BD9-81ED-4DB2-BD59-A6C34878D82A}">
                    <a16:rowId xmlns:a16="http://schemas.microsoft.com/office/drawing/2014/main" val="719990212"/>
                  </a:ext>
                </a:extLst>
              </a:tr>
              <a:tr h="324661">
                <a:tc>
                  <a:txBody>
                    <a:bodyPr/>
                    <a:lstStyle/>
                    <a:p>
                      <a:endParaRPr lang="en-IN" dirty="0"/>
                    </a:p>
                  </a:txBody>
                  <a:tcPr/>
                </a:tc>
                <a:tc>
                  <a:txBody>
                    <a:bodyPr/>
                    <a:lstStyle/>
                    <a:p>
                      <a:r>
                        <a:rPr lang="en-IN" dirty="0"/>
                        <a:t>1.2  Project Introduction</a:t>
                      </a:r>
                    </a:p>
                  </a:txBody>
                  <a:tcPr/>
                </a:tc>
                <a:extLst>
                  <a:ext uri="{0D108BD9-81ED-4DB2-BD59-A6C34878D82A}">
                    <a16:rowId xmlns:a16="http://schemas.microsoft.com/office/drawing/2014/main" val="2463388913"/>
                  </a:ext>
                </a:extLst>
              </a:tr>
              <a:tr h="324661">
                <a:tc>
                  <a:txBody>
                    <a:bodyPr/>
                    <a:lstStyle/>
                    <a:p>
                      <a:r>
                        <a:rPr lang="en-IN" dirty="0"/>
                        <a:t>2.</a:t>
                      </a:r>
                    </a:p>
                  </a:txBody>
                  <a:tcPr/>
                </a:tc>
                <a:tc>
                  <a:txBody>
                    <a:bodyPr/>
                    <a:lstStyle/>
                    <a:p>
                      <a:r>
                        <a:rPr lang="en-IN" dirty="0"/>
                        <a:t>Environment Description</a:t>
                      </a:r>
                    </a:p>
                  </a:txBody>
                  <a:tcPr/>
                </a:tc>
                <a:extLst>
                  <a:ext uri="{0D108BD9-81ED-4DB2-BD59-A6C34878D82A}">
                    <a16:rowId xmlns:a16="http://schemas.microsoft.com/office/drawing/2014/main" val="776021165"/>
                  </a:ext>
                </a:extLst>
              </a:tr>
              <a:tr h="324661">
                <a:tc>
                  <a:txBody>
                    <a:bodyPr/>
                    <a:lstStyle/>
                    <a:p>
                      <a:endParaRPr lang="en-IN"/>
                    </a:p>
                  </a:txBody>
                  <a:tcPr/>
                </a:tc>
                <a:tc>
                  <a:txBody>
                    <a:bodyPr/>
                    <a:lstStyle/>
                    <a:p>
                      <a:r>
                        <a:rPr lang="en-IN" dirty="0"/>
                        <a:t>2.1  Hardware Requirement</a:t>
                      </a:r>
                    </a:p>
                  </a:txBody>
                  <a:tcPr/>
                </a:tc>
                <a:extLst>
                  <a:ext uri="{0D108BD9-81ED-4DB2-BD59-A6C34878D82A}">
                    <a16:rowId xmlns:a16="http://schemas.microsoft.com/office/drawing/2014/main" val="3707352882"/>
                  </a:ext>
                </a:extLst>
              </a:tr>
              <a:tr h="324661">
                <a:tc>
                  <a:txBody>
                    <a:bodyPr/>
                    <a:lstStyle/>
                    <a:p>
                      <a:endParaRPr lang="en-IN"/>
                    </a:p>
                  </a:txBody>
                  <a:tcPr/>
                </a:tc>
                <a:tc>
                  <a:txBody>
                    <a:bodyPr/>
                    <a:lstStyle/>
                    <a:p>
                      <a:r>
                        <a:rPr lang="en-IN" dirty="0"/>
                        <a:t>2.2  Software Requirement</a:t>
                      </a:r>
                    </a:p>
                  </a:txBody>
                  <a:tcPr/>
                </a:tc>
                <a:extLst>
                  <a:ext uri="{0D108BD9-81ED-4DB2-BD59-A6C34878D82A}">
                    <a16:rowId xmlns:a16="http://schemas.microsoft.com/office/drawing/2014/main" val="2151827603"/>
                  </a:ext>
                </a:extLst>
              </a:tr>
              <a:tr h="324661">
                <a:tc>
                  <a:txBody>
                    <a:bodyPr/>
                    <a:lstStyle/>
                    <a:p>
                      <a:r>
                        <a:rPr lang="en-IN" dirty="0"/>
                        <a:t>3.</a:t>
                      </a:r>
                    </a:p>
                  </a:txBody>
                  <a:tcPr/>
                </a:tc>
                <a:tc>
                  <a:txBody>
                    <a:bodyPr/>
                    <a:lstStyle/>
                    <a:p>
                      <a:r>
                        <a:rPr lang="en-IN" dirty="0"/>
                        <a:t>Proposed System</a:t>
                      </a:r>
                    </a:p>
                  </a:txBody>
                  <a:tcPr/>
                </a:tc>
                <a:extLst>
                  <a:ext uri="{0D108BD9-81ED-4DB2-BD59-A6C34878D82A}">
                    <a16:rowId xmlns:a16="http://schemas.microsoft.com/office/drawing/2014/main" val="983760863"/>
                  </a:ext>
                </a:extLst>
              </a:tr>
              <a:tr h="324661">
                <a:tc>
                  <a:txBody>
                    <a:bodyPr/>
                    <a:lstStyle/>
                    <a:p>
                      <a:endParaRPr lang="en-IN"/>
                    </a:p>
                  </a:txBody>
                  <a:tcPr/>
                </a:tc>
                <a:tc>
                  <a:txBody>
                    <a:bodyPr/>
                    <a:lstStyle/>
                    <a:p>
                      <a:r>
                        <a:rPr lang="en-IN" dirty="0"/>
                        <a:t>3.1  Scope</a:t>
                      </a:r>
                    </a:p>
                  </a:txBody>
                  <a:tcPr/>
                </a:tc>
                <a:extLst>
                  <a:ext uri="{0D108BD9-81ED-4DB2-BD59-A6C34878D82A}">
                    <a16:rowId xmlns:a16="http://schemas.microsoft.com/office/drawing/2014/main" val="1468795691"/>
                  </a:ext>
                </a:extLst>
              </a:tr>
              <a:tr h="324661">
                <a:tc>
                  <a:txBody>
                    <a:bodyPr/>
                    <a:lstStyle/>
                    <a:p>
                      <a:endParaRPr lang="en-IN"/>
                    </a:p>
                  </a:txBody>
                  <a:tcPr/>
                </a:tc>
                <a:tc>
                  <a:txBody>
                    <a:bodyPr/>
                    <a:lstStyle/>
                    <a:p>
                      <a:r>
                        <a:rPr lang="en-IN" dirty="0"/>
                        <a:t>3.2  Aim &amp; Objective</a:t>
                      </a:r>
                    </a:p>
                  </a:txBody>
                  <a:tcPr/>
                </a:tc>
                <a:extLst>
                  <a:ext uri="{0D108BD9-81ED-4DB2-BD59-A6C34878D82A}">
                    <a16:rowId xmlns:a16="http://schemas.microsoft.com/office/drawing/2014/main" val="2790725644"/>
                  </a:ext>
                </a:extLst>
              </a:tr>
              <a:tr h="324661">
                <a:tc>
                  <a:txBody>
                    <a:bodyPr/>
                    <a:lstStyle/>
                    <a:p>
                      <a:r>
                        <a:rPr lang="en-IN" dirty="0"/>
                        <a:t>4. </a:t>
                      </a:r>
                    </a:p>
                  </a:txBody>
                  <a:tcPr/>
                </a:tc>
                <a:tc>
                  <a:txBody>
                    <a:bodyPr/>
                    <a:lstStyle/>
                    <a:p>
                      <a:r>
                        <a:rPr lang="en-IN" dirty="0"/>
                        <a:t>System Model Architecture</a:t>
                      </a:r>
                    </a:p>
                  </a:txBody>
                  <a:tcPr/>
                </a:tc>
                <a:extLst>
                  <a:ext uri="{0D108BD9-81ED-4DB2-BD59-A6C34878D82A}">
                    <a16:rowId xmlns:a16="http://schemas.microsoft.com/office/drawing/2014/main" val="2206938794"/>
                  </a:ext>
                </a:extLst>
              </a:tr>
              <a:tr h="324661">
                <a:tc>
                  <a:txBody>
                    <a:bodyPr/>
                    <a:lstStyle/>
                    <a:p>
                      <a:endParaRPr lang="en-IN"/>
                    </a:p>
                  </a:txBody>
                  <a:tcPr/>
                </a:tc>
                <a:tc>
                  <a:txBody>
                    <a:bodyPr/>
                    <a:lstStyle/>
                    <a:p>
                      <a:r>
                        <a:rPr lang="en-IN" dirty="0"/>
                        <a:t>4.1  Use-Case Diagram</a:t>
                      </a:r>
                    </a:p>
                  </a:txBody>
                  <a:tcPr/>
                </a:tc>
                <a:extLst>
                  <a:ext uri="{0D108BD9-81ED-4DB2-BD59-A6C34878D82A}">
                    <a16:rowId xmlns:a16="http://schemas.microsoft.com/office/drawing/2014/main" val="2248855572"/>
                  </a:ext>
                </a:extLst>
              </a:tr>
              <a:tr h="324661">
                <a:tc>
                  <a:txBody>
                    <a:bodyPr/>
                    <a:lstStyle/>
                    <a:p>
                      <a:r>
                        <a:rPr lang="en-IN" dirty="0"/>
                        <a:t>5.</a:t>
                      </a:r>
                    </a:p>
                  </a:txBody>
                  <a:tcPr/>
                </a:tc>
                <a:tc>
                  <a:txBody>
                    <a:bodyPr/>
                    <a:lstStyle/>
                    <a:p>
                      <a:r>
                        <a:rPr lang="en-IN" dirty="0"/>
                        <a:t>System Layout</a:t>
                      </a:r>
                    </a:p>
                  </a:txBody>
                  <a:tcPr/>
                </a:tc>
                <a:extLst>
                  <a:ext uri="{0D108BD9-81ED-4DB2-BD59-A6C34878D82A}">
                    <a16:rowId xmlns:a16="http://schemas.microsoft.com/office/drawing/2014/main" val="1556579667"/>
                  </a:ext>
                </a:extLst>
              </a:tr>
              <a:tr h="324661">
                <a:tc>
                  <a:txBody>
                    <a:bodyPr/>
                    <a:lstStyle/>
                    <a:p>
                      <a:endParaRPr lang="en-IN"/>
                    </a:p>
                  </a:txBody>
                  <a:tcPr/>
                </a:tc>
                <a:tc>
                  <a:txBody>
                    <a:bodyPr/>
                    <a:lstStyle/>
                    <a:p>
                      <a:r>
                        <a:rPr lang="en-IN" dirty="0"/>
                        <a:t>5.1  Table-Structure</a:t>
                      </a:r>
                    </a:p>
                  </a:txBody>
                  <a:tcPr/>
                </a:tc>
                <a:extLst>
                  <a:ext uri="{0D108BD9-81ED-4DB2-BD59-A6C34878D82A}">
                    <a16:rowId xmlns:a16="http://schemas.microsoft.com/office/drawing/2014/main" val="3700432064"/>
                  </a:ext>
                </a:extLst>
              </a:tr>
              <a:tr h="324661">
                <a:tc>
                  <a:txBody>
                    <a:bodyPr/>
                    <a:lstStyle/>
                    <a:p>
                      <a:endParaRPr lang="en-IN"/>
                    </a:p>
                  </a:txBody>
                  <a:tcPr/>
                </a:tc>
                <a:tc>
                  <a:txBody>
                    <a:bodyPr/>
                    <a:lstStyle/>
                    <a:p>
                      <a:r>
                        <a:rPr lang="en-IN" dirty="0"/>
                        <a:t>5.2  Screen-Layout</a:t>
                      </a:r>
                    </a:p>
                  </a:txBody>
                  <a:tcPr/>
                </a:tc>
                <a:extLst>
                  <a:ext uri="{0D108BD9-81ED-4DB2-BD59-A6C34878D82A}">
                    <a16:rowId xmlns:a16="http://schemas.microsoft.com/office/drawing/2014/main" val="2997404229"/>
                  </a:ext>
                </a:extLst>
              </a:tr>
            </a:tbl>
          </a:graphicData>
        </a:graphic>
      </p:graphicFrame>
      <p:sp>
        <p:nvSpPr>
          <p:cNvPr id="2" name="TextBox 1">
            <a:extLst>
              <a:ext uri="{FF2B5EF4-FFF2-40B4-BE49-F238E27FC236}">
                <a16:creationId xmlns:a16="http://schemas.microsoft.com/office/drawing/2014/main" id="{A89D88D9-2F0E-355C-394E-B0ED517D554D}"/>
              </a:ext>
            </a:extLst>
          </p:cNvPr>
          <p:cNvSpPr txBox="1"/>
          <p:nvPr/>
        </p:nvSpPr>
        <p:spPr>
          <a:xfrm>
            <a:off x="5320018" y="349930"/>
            <a:ext cx="1702965" cy="523220"/>
          </a:xfrm>
          <a:prstGeom prst="rect">
            <a:avLst/>
          </a:prstGeom>
          <a:noFill/>
        </p:spPr>
        <p:txBody>
          <a:bodyPr wrap="square" rtlCol="0">
            <a:spAutoFit/>
          </a:bodyPr>
          <a:lstStyle/>
          <a:p>
            <a:r>
              <a:rPr lang="en-US" sz="2800" dirty="0"/>
              <a:t>INDEX</a:t>
            </a:r>
            <a:endParaRPr lang="en-IN" sz="2800" dirty="0"/>
          </a:p>
        </p:txBody>
      </p:sp>
    </p:spTree>
    <p:extLst>
      <p:ext uri="{BB962C8B-B14F-4D97-AF65-F5344CB8AC3E}">
        <p14:creationId xmlns:p14="http://schemas.microsoft.com/office/powerpoint/2010/main" val="2904702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099229-D35A-AC0C-7EA4-D6EBC4658467}"/>
              </a:ext>
            </a:extLst>
          </p:cNvPr>
          <p:cNvSpPr txBox="1"/>
          <p:nvPr/>
        </p:nvSpPr>
        <p:spPr>
          <a:xfrm>
            <a:off x="543181" y="16502"/>
            <a:ext cx="10821798" cy="1200329"/>
          </a:xfrm>
          <a:prstGeom prst="rect">
            <a:avLst/>
          </a:prstGeom>
          <a:noFill/>
        </p:spPr>
        <p:txBody>
          <a:bodyPr wrap="square" rtlCol="0">
            <a:spAutoFit/>
          </a:bodyPr>
          <a:lstStyle/>
          <a:p>
            <a:r>
              <a:rPr lang="en-IN" sz="2400" b="1" dirty="0"/>
              <a:t>Manage Membership Activity</a:t>
            </a:r>
          </a:p>
          <a:p>
            <a:endParaRPr lang="en-IN" sz="2400" b="1" dirty="0"/>
          </a:p>
          <a:p>
            <a:endParaRPr lang="en-IN" sz="2400" b="1" dirty="0"/>
          </a:p>
        </p:txBody>
      </p:sp>
      <p:sp>
        <p:nvSpPr>
          <p:cNvPr id="3" name="Rectangle: Rounded Corners 2">
            <a:extLst>
              <a:ext uri="{FF2B5EF4-FFF2-40B4-BE49-F238E27FC236}">
                <a16:creationId xmlns:a16="http://schemas.microsoft.com/office/drawing/2014/main" id="{731CE5E5-F5A1-38F3-FF84-C32CFA1F5108}"/>
              </a:ext>
            </a:extLst>
          </p:cNvPr>
          <p:cNvSpPr/>
          <p:nvPr/>
        </p:nvSpPr>
        <p:spPr>
          <a:xfrm>
            <a:off x="5134062" y="372621"/>
            <a:ext cx="1946246" cy="55855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Manage Membership</a:t>
            </a:r>
          </a:p>
        </p:txBody>
      </p:sp>
      <p:sp>
        <p:nvSpPr>
          <p:cNvPr id="4" name="Rectangle: Rounded Corners 3">
            <a:extLst>
              <a:ext uri="{FF2B5EF4-FFF2-40B4-BE49-F238E27FC236}">
                <a16:creationId xmlns:a16="http://schemas.microsoft.com/office/drawing/2014/main" id="{9E78023C-E9B7-1FD6-9324-829C3039F399}"/>
              </a:ext>
            </a:extLst>
          </p:cNvPr>
          <p:cNvSpPr/>
          <p:nvPr/>
        </p:nvSpPr>
        <p:spPr>
          <a:xfrm>
            <a:off x="8994397" y="1605448"/>
            <a:ext cx="1249959"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Enter Details</a:t>
            </a:r>
          </a:p>
        </p:txBody>
      </p:sp>
      <p:sp>
        <p:nvSpPr>
          <p:cNvPr id="7" name="Rectangle: Rounded Corners 6">
            <a:extLst>
              <a:ext uri="{FF2B5EF4-FFF2-40B4-BE49-F238E27FC236}">
                <a16:creationId xmlns:a16="http://schemas.microsoft.com/office/drawing/2014/main" id="{0A1DFA81-E02A-40CA-AD4D-FDB4E054B635}"/>
              </a:ext>
            </a:extLst>
          </p:cNvPr>
          <p:cNvSpPr/>
          <p:nvPr/>
        </p:nvSpPr>
        <p:spPr>
          <a:xfrm>
            <a:off x="1947644" y="1605448"/>
            <a:ext cx="1249959"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Enter Details</a:t>
            </a:r>
          </a:p>
        </p:txBody>
      </p:sp>
      <p:sp>
        <p:nvSpPr>
          <p:cNvPr id="8" name="Rectangle: Rounded Corners 7">
            <a:extLst>
              <a:ext uri="{FF2B5EF4-FFF2-40B4-BE49-F238E27FC236}">
                <a16:creationId xmlns:a16="http://schemas.microsoft.com/office/drawing/2014/main" id="{F3465D35-D9FA-1FDA-C19C-4602DFFF8171}"/>
              </a:ext>
            </a:extLst>
          </p:cNvPr>
          <p:cNvSpPr/>
          <p:nvPr/>
        </p:nvSpPr>
        <p:spPr>
          <a:xfrm>
            <a:off x="5471018" y="1605448"/>
            <a:ext cx="1249959"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Enter Details</a:t>
            </a:r>
          </a:p>
        </p:txBody>
      </p:sp>
      <p:sp>
        <p:nvSpPr>
          <p:cNvPr id="9" name="Diamond 8">
            <a:extLst>
              <a:ext uri="{FF2B5EF4-FFF2-40B4-BE49-F238E27FC236}">
                <a16:creationId xmlns:a16="http://schemas.microsoft.com/office/drawing/2014/main" id="{49D48C89-8A0F-909B-2DA6-3341274071A0}"/>
              </a:ext>
            </a:extLst>
          </p:cNvPr>
          <p:cNvSpPr/>
          <p:nvPr/>
        </p:nvSpPr>
        <p:spPr>
          <a:xfrm>
            <a:off x="2056700" y="2837581"/>
            <a:ext cx="1031846" cy="83051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Diamond 9">
            <a:extLst>
              <a:ext uri="{FF2B5EF4-FFF2-40B4-BE49-F238E27FC236}">
                <a16:creationId xmlns:a16="http://schemas.microsoft.com/office/drawing/2014/main" id="{4ECE527B-6B17-38B2-8446-0D770BE7756E}"/>
              </a:ext>
            </a:extLst>
          </p:cNvPr>
          <p:cNvSpPr/>
          <p:nvPr/>
        </p:nvSpPr>
        <p:spPr>
          <a:xfrm>
            <a:off x="9103448" y="2837581"/>
            <a:ext cx="1031846" cy="83051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Diamond 10">
            <a:extLst>
              <a:ext uri="{FF2B5EF4-FFF2-40B4-BE49-F238E27FC236}">
                <a16:creationId xmlns:a16="http://schemas.microsoft.com/office/drawing/2014/main" id="{A6385A7E-38F2-BE88-3FF8-5CB1A8B9DC93}"/>
              </a:ext>
            </a:extLst>
          </p:cNvPr>
          <p:cNvSpPr/>
          <p:nvPr/>
        </p:nvSpPr>
        <p:spPr>
          <a:xfrm>
            <a:off x="5580074" y="2837581"/>
            <a:ext cx="1031846" cy="83051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934AC446-23B7-AF7D-B2A7-2C186FEE5CF8}"/>
              </a:ext>
            </a:extLst>
          </p:cNvPr>
          <p:cNvSpPr/>
          <p:nvPr/>
        </p:nvSpPr>
        <p:spPr>
          <a:xfrm>
            <a:off x="101367" y="2946638"/>
            <a:ext cx="1419138" cy="6123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Invalid Details</a:t>
            </a:r>
          </a:p>
        </p:txBody>
      </p:sp>
      <p:sp>
        <p:nvSpPr>
          <p:cNvPr id="17" name="Rectangle: Rounded Corners 16">
            <a:extLst>
              <a:ext uri="{FF2B5EF4-FFF2-40B4-BE49-F238E27FC236}">
                <a16:creationId xmlns:a16="http://schemas.microsoft.com/office/drawing/2014/main" id="{B6284D01-3240-C15D-1199-EDCA7352F6D3}"/>
              </a:ext>
            </a:extLst>
          </p:cNvPr>
          <p:cNvSpPr/>
          <p:nvPr/>
        </p:nvSpPr>
        <p:spPr>
          <a:xfrm>
            <a:off x="7148115" y="2946638"/>
            <a:ext cx="1419138" cy="6123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Invalid Details</a:t>
            </a:r>
          </a:p>
        </p:txBody>
      </p:sp>
      <p:sp>
        <p:nvSpPr>
          <p:cNvPr id="18" name="Rectangle: Rounded Corners 17">
            <a:extLst>
              <a:ext uri="{FF2B5EF4-FFF2-40B4-BE49-F238E27FC236}">
                <a16:creationId xmlns:a16="http://schemas.microsoft.com/office/drawing/2014/main" id="{95B98FD6-DF14-39C8-18B8-421B6E91166B}"/>
              </a:ext>
            </a:extLst>
          </p:cNvPr>
          <p:cNvSpPr/>
          <p:nvPr/>
        </p:nvSpPr>
        <p:spPr>
          <a:xfrm>
            <a:off x="3611106" y="2946638"/>
            <a:ext cx="1419138" cy="6123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Invalid Details</a:t>
            </a:r>
          </a:p>
        </p:txBody>
      </p:sp>
      <p:sp>
        <p:nvSpPr>
          <p:cNvPr id="19" name="Rectangle: Rounded Corners 18">
            <a:extLst>
              <a:ext uri="{FF2B5EF4-FFF2-40B4-BE49-F238E27FC236}">
                <a16:creationId xmlns:a16="http://schemas.microsoft.com/office/drawing/2014/main" id="{B13EF96A-D414-6E91-DDB2-65D59EBAC25D}"/>
              </a:ext>
            </a:extLst>
          </p:cNvPr>
          <p:cNvSpPr/>
          <p:nvPr/>
        </p:nvSpPr>
        <p:spPr>
          <a:xfrm>
            <a:off x="1788602" y="4203247"/>
            <a:ext cx="1544973" cy="10884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Membership Added Successfully</a:t>
            </a:r>
          </a:p>
        </p:txBody>
      </p:sp>
      <p:sp>
        <p:nvSpPr>
          <p:cNvPr id="21" name="Rectangle: Rounded Corners 20">
            <a:extLst>
              <a:ext uri="{FF2B5EF4-FFF2-40B4-BE49-F238E27FC236}">
                <a16:creationId xmlns:a16="http://schemas.microsoft.com/office/drawing/2014/main" id="{2B816200-7F33-4E97-325F-6E5721BEE358}"/>
              </a:ext>
            </a:extLst>
          </p:cNvPr>
          <p:cNvSpPr/>
          <p:nvPr/>
        </p:nvSpPr>
        <p:spPr>
          <a:xfrm>
            <a:off x="8846891" y="4214771"/>
            <a:ext cx="1544973" cy="10884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Membership Added Successfully</a:t>
            </a:r>
          </a:p>
        </p:txBody>
      </p:sp>
      <p:sp>
        <p:nvSpPr>
          <p:cNvPr id="22" name="Rectangle: Rounded Corners 21">
            <a:extLst>
              <a:ext uri="{FF2B5EF4-FFF2-40B4-BE49-F238E27FC236}">
                <a16:creationId xmlns:a16="http://schemas.microsoft.com/office/drawing/2014/main" id="{D1F41BEC-AF01-343A-60D4-7E4254BDAE35}"/>
              </a:ext>
            </a:extLst>
          </p:cNvPr>
          <p:cNvSpPr/>
          <p:nvPr/>
        </p:nvSpPr>
        <p:spPr>
          <a:xfrm>
            <a:off x="5323510" y="4214772"/>
            <a:ext cx="1544973" cy="10884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Membership Added Successfully</a:t>
            </a:r>
          </a:p>
        </p:txBody>
      </p:sp>
      <p:cxnSp>
        <p:nvCxnSpPr>
          <p:cNvPr id="26" name="Straight Connector 25">
            <a:extLst>
              <a:ext uri="{FF2B5EF4-FFF2-40B4-BE49-F238E27FC236}">
                <a16:creationId xmlns:a16="http://schemas.microsoft.com/office/drawing/2014/main" id="{3AC304A3-1B7A-AA31-7F7B-A3E566668989}"/>
              </a:ext>
            </a:extLst>
          </p:cNvPr>
          <p:cNvCxnSpPr/>
          <p:nvPr/>
        </p:nvCxnSpPr>
        <p:spPr>
          <a:xfrm>
            <a:off x="511728" y="5662569"/>
            <a:ext cx="1114896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8CE328-0441-A440-CCED-34B485498F95}"/>
              </a:ext>
            </a:extLst>
          </p:cNvPr>
          <p:cNvCxnSpPr/>
          <p:nvPr/>
        </p:nvCxnSpPr>
        <p:spPr>
          <a:xfrm>
            <a:off x="511728" y="5721292"/>
            <a:ext cx="1117413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FBDB64B9-E174-3B3E-F498-9A2051A43834}"/>
              </a:ext>
            </a:extLst>
          </p:cNvPr>
          <p:cNvSpPr/>
          <p:nvPr/>
        </p:nvSpPr>
        <p:spPr>
          <a:xfrm>
            <a:off x="5993932" y="6069964"/>
            <a:ext cx="184557" cy="19189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Oval 29">
            <a:extLst>
              <a:ext uri="{FF2B5EF4-FFF2-40B4-BE49-F238E27FC236}">
                <a16:creationId xmlns:a16="http://schemas.microsoft.com/office/drawing/2014/main" id="{6A7C485A-9BBF-0CA3-ACE9-5AD55F8C7EB2}"/>
              </a:ext>
            </a:extLst>
          </p:cNvPr>
          <p:cNvSpPr/>
          <p:nvPr/>
        </p:nvSpPr>
        <p:spPr>
          <a:xfrm>
            <a:off x="5954080" y="6010717"/>
            <a:ext cx="283831" cy="32716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4" name="Straight Arrow Connector 33">
            <a:extLst>
              <a:ext uri="{FF2B5EF4-FFF2-40B4-BE49-F238E27FC236}">
                <a16:creationId xmlns:a16="http://schemas.microsoft.com/office/drawing/2014/main" id="{CF0980EE-8FEC-14D7-0F3A-DC50DCEA347F}"/>
              </a:ext>
            </a:extLst>
          </p:cNvPr>
          <p:cNvCxnSpPr>
            <a:cxnSpLocks/>
            <a:stCxn id="3" idx="2"/>
            <a:endCxn id="8" idx="0"/>
          </p:cNvCxnSpPr>
          <p:nvPr/>
        </p:nvCxnSpPr>
        <p:spPr>
          <a:xfrm flipH="1">
            <a:off x="6095998" y="931178"/>
            <a:ext cx="11187" cy="6742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ACD6D8DC-23EC-250F-0C9C-03B9237FD226}"/>
              </a:ext>
            </a:extLst>
          </p:cNvPr>
          <p:cNvCxnSpPr>
            <a:stCxn id="8" idx="2"/>
            <a:endCxn id="11" idx="0"/>
          </p:cNvCxnSpPr>
          <p:nvPr/>
        </p:nvCxnSpPr>
        <p:spPr>
          <a:xfrm flipH="1">
            <a:off x="6095997" y="2150732"/>
            <a:ext cx="1" cy="6868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BF207039-552F-2508-D66B-0A778F918AC9}"/>
              </a:ext>
            </a:extLst>
          </p:cNvPr>
          <p:cNvCxnSpPr>
            <a:stCxn id="11" idx="2"/>
            <a:endCxn id="22" idx="0"/>
          </p:cNvCxnSpPr>
          <p:nvPr/>
        </p:nvCxnSpPr>
        <p:spPr>
          <a:xfrm>
            <a:off x="6095997" y="3668091"/>
            <a:ext cx="0" cy="5466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1C375DBE-5990-9121-F81C-0AC03EE1A503}"/>
              </a:ext>
            </a:extLst>
          </p:cNvPr>
          <p:cNvCxnSpPr>
            <a:stCxn id="22" idx="2"/>
          </p:cNvCxnSpPr>
          <p:nvPr/>
        </p:nvCxnSpPr>
        <p:spPr>
          <a:xfrm flipH="1">
            <a:off x="6095996" y="5303239"/>
            <a:ext cx="1" cy="3593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F48BFF8-0436-E9DF-F4FE-0478775FB40C}"/>
              </a:ext>
            </a:extLst>
          </p:cNvPr>
          <p:cNvCxnSpPr>
            <a:endCxn id="30" idx="0"/>
          </p:cNvCxnSpPr>
          <p:nvPr/>
        </p:nvCxnSpPr>
        <p:spPr>
          <a:xfrm>
            <a:off x="6095996" y="5729681"/>
            <a:ext cx="0" cy="28103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C07CA9F-A5D6-415C-94E9-1589475D92A7}"/>
              </a:ext>
            </a:extLst>
          </p:cNvPr>
          <p:cNvCxnSpPr/>
          <p:nvPr/>
        </p:nvCxnSpPr>
        <p:spPr>
          <a:xfrm>
            <a:off x="406864" y="1209413"/>
            <a:ext cx="1117413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31270F2-33EC-3805-6C0D-DF7DCC474997}"/>
              </a:ext>
            </a:extLst>
          </p:cNvPr>
          <p:cNvCxnSpPr/>
          <p:nvPr/>
        </p:nvCxnSpPr>
        <p:spPr>
          <a:xfrm>
            <a:off x="406864" y="1244367"/>
            <a:ext cx="1117413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6C12413A-939B-1E77-48E1-A199D6BE3C31}"/>
              </a:ext>
            </a:extLst>
          </p:cNvPr>
          <p:cNvCxnSpPr>
            <a:endCxn id="7" idx="0"/>
          </p:cNvCxnSpPr>
          <p:nvPr/>
        </p:nvCxnSpPr>
        <p:spPr>
          <a:xfrm flipH="1">
            <a:off x="2572624" y="1244367"/>
            <a:ext cx="2796" cy="3610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5EF9917B-1985-8A05-8FED-6DBD5B5CAE2D}"/>
              </a:ext>
            </a:extLst>
          </p:cNvPr>
          <p:cNvCxnSpPr>
            <a:stCxn id="7" idx="2"/>
            <a:endCxn id="9" idx="0"/>
          </p:cNvCxnSpPr>
          <p:nvPr/>
        </p:nvCxnSpPr>
        <p:spPr>
          <a:xfrm flipH="1">
            <a:off x="2572623" y="2150732"/>
            <a:ext cx="1" cy="6868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CC576951-856B-D965-1375-287E04C56AC0}"/>
              </a:ext>
            </a:extLst>
          </p:cNvPr>
          <p:cNvCxnSpPr>
            <a:stCxn id="4" idx="2"/>
            <a:endCxn id="10" idx="0"/>
          </p:cNvCxnSpPr>
          <p:nvPr/>
        </p:nvCxnSpPr>
        <p:spPr>
          <a:xfrm flipH="1">
            <a:off x="9619371" y="2150732"/>
            <a:ext cx="6" cy="6868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A8569C87-C322-A092-EDF2-358F7B6C538C}"/>
              </a:ext>
            </a:extLst>
          </p:cNvPr>
          <p:cNvCxnSpPr>
            <a:stCxn id="10" idx="2"/>
            <a:endCxn id="21" idx="0"/>
          </p:cNvCxnSpPr>
          <p:nvPr/>
        </p:nvCxnSpPr>
        <p:spPr>
          <a:xfrm>
            <a:off x="9619371" y="3668091"/>
            <a:ext cx="7" cy="5466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F4DB88A8-2C52-E3BE-EBB5-4961983DE8AC}"/>
              </a:ext>
            </a:extLst>
          </p:cNvPr>
          <p:cNvCxnSpPr>
            <a:stCxn id="21" idx="2"/>
          </p:cNvCxnSpPr>
          <p:nvPr/>
        </p:nvCxnSpPr>
        <p:spPr>
          <a:xfrm flipH="1">
            <a:off x="9613783" y="5303238"/>
            <a:ext cx="5595" cy="3453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921657A1-C690-0CE6-B47D-A4DF3780E31A}"/>
              </a:ext>
            </a:extLst>
          </p:cNvPr>
          <p:cNvCxnSpPr>
            <a:endCxn id="4" idx="0"/>
          </p:cNvCxnSpPr>
          <p:nvPr/>
        </p:nvCxnSpPr>
        <p:spPr>
          <a:xfrm>
            <a:off x="9613783" y="1244367"/>
            <a:ext cx="5594" cy="3610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DB705DD8-63A6-BB42-5676-CF624A47BF17}"/>
              </a:ext>
            </a:extLst>
          </p:cNvPr>
          <p:cNvCxnSpPr>
            <a:stCxn id="9" idx="1"/>
            <a:endCxn id="16" idx="3"/>
          </p:cNvCxnSpPr>
          <p:nvPr/>
        </p:nvCxnSpPr>
        <p:spPr>
          <a:xfrm flipH="1">
            <a:off x="1520505" y="3252836"/>
            <a:ext cx="53619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9502A9CF-4255-FC1B-A981-3AA3589E5B3A}"/>
              </a:ext>
            </a:extLst>
          </p:cNvPr>
          <p:cNvCxnSpPr>
            <a:stCxn id="16" idx="0"/>
          </p:cNvCxnSpPr>
          <p:nvPr/>
        </p:nvCxnSpPr>
        <p:spPr>
          <a:xfrm flipV="1">
            <a:off x="810936" y="1878090"/>
            <a:ext cx="0" cy="10685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72C4CFD6-9085-FD5A-A619-0A9A2ABB5807}"/>
              </a:ext>
            </a:extLst>
          </p:cNvPr>
          <p:cNvCxnSpPr>
            <a:endCxn id="7" idx="1"/>
          </p:cNvCxnSpPr>
          <p:nvPr/>
        </p:nvCxnSpPr>
        <p:spPr>
          <a:xfrm>
            <a:off x="810936" y="1878090"/>
            <a:ext cx="113670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EE684998-B873-5512-3E16-92AA6654FB54}"/>
              </a:ext>
            </a:extLst>
          </p:cNvPr>
          <p:cNvCxnSpPr/>
          <p:nvPr/>
        </p:nvCxnSpPr>
        <p:spPr>
          <a:xfrm flipV="1">
            <a:off x="7857684" y="1878090"/>
            <a:ext cx="0" cy="10685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94B1FF94-33BA-C45F-D1D0-D3C35CC8C3AA}"/>
              </a:ext>
            </a:extLst>
          </p:cNvPr>
          <p:cNvCxnSpPr/>
          <p:nvPr/>
        </p:nvCxnSpPr>
        <p:spPr>
          <a:xfrm flipV="1">
            <a:off x="4320675" y="1878090"/>
            <a:ext cx="0" cy="10685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CCBBFE16-F7B3-9EAB-B9F8-8DA151022AC8}"/>
              </a:ext>
            </a:extLst>
          </p:cNvPr>
          <p:cNvCxnSpPr/>
          <p:nvPr/>
        </p:nvCxnSpPr>
        <p:spPr>
          <a:xfrm>
            <a:off x="7857684" y="1878090"/>
            <a:ext cx="113670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3296C414-4408-BD24-6E10-141BCF45297A}"/>
              </a:ext>
            </a:extLst>
          </p:cNvPr>
          <p:cNvCxnSpPr/>
          <p:nvPr/>
        </p:nvCxnSpPr>
        <p:spPr>
          <a:xfrm>
            <a:off x="4320675" y="1878090"/>
            <a:ext cx="113670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70C64B68-CA0B-B504-C6B8-D00C7163AB27}"/>
              </a:ext>
            </a:extLst>
          </p:cNvPr>
          <p:cNvCxnSpPr/>
          <p:nvPr/>
        </p:nvCxnSpPr>
        <p:spPr>
          <a:xfrm flipH="1">
            <a:off x="5055412" y="3252836"/>
            <a:ext cx="53619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39081503-AB3F-6C58-BF2E-CBAA3BDFF90E}"/>
              </a:ext>
            </a:extLst>
          </p:cNvPr>
          <p:cNvCxnSpPr/>
          <p:nvPr/>
        </p:nvCxnSpPr>
        <p:spPr>
          <a:xfrm flipH="1">
            <a:off x="8578793" y="3252836"/>
            <a:ext cx="53619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0119BD8F-36FB-5B35-1934-88BCE848E3E3}"/>
              </a:ext>
            </a:extLst>
          </p:cNvPr>
          <p:cNvSpPr txBox="1"/>
          <p:nvPr/>
        </p:nvSpPr>
        <p:spPr>
          <a:xfrm>
            <a:off x="2567289" y="3811998"/>
            <a:ext cx="791361" cy="369332"/>
          </a:xfrm>
          <a:prstGeom prst="rect">
            <a:avLst/>
          </a:prstGeom>
          <a:noFill/>
        </p:spPr>
        <p:txBody>
          <a:bodyPr wrap="square" rtlCol="0">
            <a:spAutoFit/>
          </a:bodyPr>
          <a:lstStyle/>
          <a:p>
            <a:r>
              <a:rPr lang="en-IN" dirty="0"/>
              <a:t>[Valid]</a:t>
            </a:r>
          </a:p>
        </p:txBody>
      </p:sp>
      <p:sp>
        <p:nvSpPr>
          <p:cNvPr id="91" name="TextBox 90">
            <a:extLst>
              <a:ext uri="{FF2B5EF4-FFF2-40B4-BE49-F238E27FC236}">
                <a16:creationId xmlns:a16="http://schemas.microsoft.com/office/drawing/2014/main" id="{77572C0C-063B-D72F-EC97-6B60CBF5BE79}"/>
              </a:ext>
            </a:extLst>
          </p:cNvPr>
          <p:cNvSpPr txBox="1"/>
          <p:nvPr/>
        </p:nvSpPr>
        <p:spPr>
          <a:xfrm>
            <a:off x="1394060" y="3427501"/>
            <a:ext cx="1025375" cy="369332"/>
          </a:xfrm>
          <a:prstGeom prst="rect">
            <a:avLst/>
          </a:prstGeom>
          <a:noFill/>
        </p:spPr>
        <p:txBody>
          <a:bodyPr wrap="square" rtlCol="0">
            <a:spAutoFit/>
          </a:bodyPr>
          <a:lstStyle/>
          <a:p>
            <a:r>
              <a:rPr lang="en-IN" dirty="0"/>
              <a:t>[Invalid]</a:t>
            </a:r>
          </a:p>
        </p:txBody>
      </p:sp>
      <p:sp>
        <p:nvSpPr>
          <p:cNvPr id="93" name="TextBox 92">
            <a:extLst>
              <a:ext uri="{FF2B5EF4-FFF2-40B4-BE49-F238E27FC236}">
                <a16:creationId xmlns:a16="http://schemas.microsoft.com/office/drawing/2014/main" id="{D0CF43C7-11D6-0DCA-9134-B931B32E3774}"/>
              </a:ext>
            </a:extLst>
          </p:cNvPr>
          <p:cNvSpPr txBox="1"/>
          <p:nvPr/>
        </p:nvSpPr>
        <p:spPr>
          <a:xfrm>
            <a:off x="6115569" y="3787768"/>
            <a:ext cx="825527" cy="369332"/>
          </a:xfrm>
          <a:prstGeom prst="rect">
            <a:avLst/>
          </a:prstGeom>
          <a:noFill/>
        </p:spPr>
        <p:txBody>
          <a:bodyPr wrap="square" rtlCol="0">
            <a:spAutoFit/>
          </a:bodyPr>
          <a:lstStyle/>
          <a:p>
            <a:r>
              <a:rPr lang="en-IN" dirty="0"/>
              <a:t>[Valid]</a:t>
            </a:r>
          </a:p>
        </p:txBody>
      </p:sp>
      <p:cxnSp>
        <p:nvCxnSpPr>
          <p:cNvPr id="94" name="Straight Arrow Connector 93">
            <a:extLst>
              <a:ext uri="{FF2B5EF4-FFF2-40B4-BE49-F238E27FC236}">
                <a16:creationId xmlns:a16="http://schemas.microsoft.com/office/drawing/2014/main" id="{8C6A19C9-6063-51C1-7C6B-C1FDB1E33E12}"/>
              </a:ext>
            </a:extLst>
          </p:cNvPr>
          <p:cNvCxnSpPr/>
          <p:nvPr/>
        </p:nvCxnSpPr>
        <p:spPr>
          <a:xfrm>
            <a:off x="2561088" y="3668091"/>
            <a:ext cx="0" cy="5466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1445F68E-7965-C3EB-FA8F-92DBCC9E345B}"/>
              </a:ext>
            </a:extLst>
          </p:cNvPr>
          <p:cNvCxnSpPr/>
          <p:nvPr/>
        </p:nvCxnSpPr>
        <p:spPr>
          <a:xfrm flipH="1">
            <a:off x="2518789" y="5313631"/>
            <a:ext cx="1" cy="3593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6" name="TextBox 95">
            <a:extLst>
              <a:ext uri="{FF2B5EF4-FFF2-40B4-BE49-F238E27FC236}">
                <a16:creationId xmlns:a16="http://schemas.microsoft.com/office/drawing/2014/main" id="{AC547EB9-A25E-C9AC-7966-535592228449}"/>
              </a:ext>
            </a:extLst>
          </p:cNvPr>
          <p:cNvSpPr txBox="1"/>
          <p:nvPr/>
        </p:nvSpPr>
        <p:spPr>
          <a:xfrm>
            <a:off x="9624711" y="3859421"/>
            <a:ext cx="921388" cy="369332"/>
          </a:xfrm>
          <a:prstGeom prst="rect">
            <a:avLst/>
          </a:prstGeom>
          <a:noFill/>
        </p:spPr>
        <p:txBody>
          <a:bodyPr wrap="square" rtlCol="0">
            <a:spAutoFit/>
          </a:bodyPr>
          <a:lstStyle/>
          <a:p>
            <a:r>
              <a:rPr lang="en-IN" dirty="0"/>
              <a:t>[Valid]</a:t>
            </a:r>
          </a:p>
        </p:txBody>
      </p:sp>
      <p:sp>
        <p:nvSpPr>
          <p:cNvPr id="97" name="TextBox 96">
            <a:extLst>
              <a:ext uri="{FF2B5EF4-FFF2-40B4-BE49-F238E27FC236}">
                <a16:creationId xmlns:a16="http://schemas.microsoft.com/office/drawing/2014/main" id="{758CD747-A4AA-B3F0-A036-3DEC3C452E46}"/>
              </a:ext>
            </a:extLst>
          </p:cNvPr>
          <p:cNvSpPr txBox="1"/>
          <p:nvPr/>
        </p:nvSpPr>
        <p:spPr>
          <a:xfrm>
            <a:off x="4996342" y="3456823"/>
            <a:ext cx="1040583" cy="369332"/>
          </a:xfrm>
          <a:prstGeom prst="rect">
            <a:avLst/>
          </a:prstGeom>
          <a:noFill/>
        </p:spPr>
        <p:txBody>
          <a:bodyPr wrap="square" rtlCol="0">
            <a:spAutoFit/>
          </a:bodyPr>
          <a:lstStyle/>
          <a:p>
            <a:r>
              <a:rPr lang="en-IN" dirty="0"/>
              <a:t>[Invalid]</a:t>
            </a:r>
          </a:p>
        </p:txBody>
      </p:sp>
      <p:sp>
        <p:nvSpPr>
          <p:cNvPr id="98" name="TextBox 97">
            <a:extLst>
              <a:ext uri="{FF2B5EF4-FFF2-40B4-BE49-F238E27FC236}">
                <a16:creationId xmlns:a16="http://schemas.microsoft.com/office/drawing/2014/main" id="{52EEC88A-617E-FA96-8BD6-78A23003F86F}"/>
              </a:ext>
            </a:extLst>
          </p:cNvPr>
          <p:cNvSpPr txBox="1"/>
          <p:nvPr/>
        </p:nvSpPr>
        <p:spPr>
          <a:xfrm>
            <a:off x="8466103" y="3442666"/>
            <a:ext cx="1060774" cy="369332"/>
          </a:xfrm>
          <a:prstGeom prst="rect">
            <a:avLst/>
          </a:prstGeom>
          <a:noFill/>
        </p:spPr>
        <p:txBody>
          <a:bodyPr wrap="square" rtlCol="0">
            <a:spAutoFit/>
          </a:bodyPr>
          <a:lstStyle/>
          <a:p>
            <a:r>
              <a:rPr lang="en-IN" dirty="0"/>
              <a:t>[Invalid]</a:t>
            </a:r>
          </a:p>
        </p:txBody>
      </p:sp>
      <p:cxnSp>
        <p:nvCxnSpPr>
          <p:cNvPr id="111" name="Straight Arrow Connector 110">
            <a:extLst>
              <a:ext uri="{FF2B5EF4-FFF2-40B4-BE49-F238E27FC236}">
                <a16:creationId xmlns:a16="http://schemas.microsoft.com/office/drawing/2014/main" id="{209B065E-F3C3-F2C3-6216-962392691A5E}"/>
              </a:ext>
            </a:extLst>
          </p:cNvPr>
          <p:cNvCxnSpPr/>
          <p:nvPr/>
        </p:nvCxnSpPr>
        <p:spPr>
          <a:xfrm>
            <a:off x="6107185" y="109057"/>
            <a:ext cx="0" cy="2635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2" name="Rectangle: Rounded Corners 111">
            <a:extLst>
              <a:ext uri="{FF2B5EF4-FFF2-40B4-BE49-F238E27FC236}">
                <a16:creationId xmlns:a16="http://schemas.microsoft.com/office/drawing/2014/main" id="{4854D957-1D85-7930-1950-362ECB18D1EB}"/>
              </a:ext>
            </a:extLst>
          </p:cNvPr>
          <p:cNvSpPr/>
          <p:nvPr/>
        </p:nvSpPr>
        <p:spPr>
          <a:xfrm>
            <a:off x="10053776" y="2412879"/>
            <a:ext cx="1534042" cy="60400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View Memberships</a:t>
            </a:r>
          </a:p>
        </p:txBody>
      </p:sp>
      <p:cxnSp>
        <p:nvCxnSpPr>
          <p:cNvPr id="118" name="Straight Arrow Connector 117">
            <a:extLst>
              <a:ext uri="{FF2B5EF4-FFF2-40B4-BE49-F238E27FC236}">
                <a16:creationId xmlns:a16="http://schemas.microsoft.com/office/drawing/2014/main" id="{DE4521D6-A78D-6D2C-3B9B-1C035DB4BB4E}"/>
              </a:ext>
            </a:extLst>
          </p:cNvPr>
          <p:cNvCxnSpPr>
            <a:cxnSpLocks/>
          </p:cNvCxnSpPr>
          <p:nvPr/>
        </p:nvCxnSpPr>
        <p:spPr>
          <a:xfrm>
            <a:off x="10820797" y="1268313"/>
            <a:ext cx="0" cy="11440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F5D6C902-3550-2FCF-B209-B42150807AF3}"/>
              </a:ext>
            </a:extLst>
          </p:cNvPr>
          <p:cNvCxnSpPr>
            <a:cxnSpLocks/>
            <a:stCxn id="112" idx="2"/>
          </p:cNvCxnSpPr>
          <p:nvPr/>
        </p:nvCxnSpPr>
        <p:spPr>
          <a:xfrm>
            <a:off x="10820797" y="3016886"/>
            <a:ext cx="0" cy="263170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08171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EE9CFA-E72A-0F26-B787-81E46509A7B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6842D3F-9C9D-25F3-D98B-50D2E57CB931}"/>
              </a:ext>
            </a:extLst>
          </p:cNvPr>
          <p:cNvSpPr txBox="1"/>
          <p:nvPr/>
        </p:nvSpPr>
        <p:spPr>
          <a:xfrm>
            <a:off x="543181" y="16502"/>
            <a:ext cx="10821798" cy="1200329"/>
          </a:xfrm>
          <a:prstGeom prst="rect">
            <a:avLst/>
          </a:prstGeom>
          <a:noFill/>
        </p:spPr>
        <p:txBody>
          <a:bodyPr wrap="square" rtlCol="0">
            <a:spAutoFit/>
          </a:bodyPr>
          <a:lstStyle/>
          <a:p>
            <a:r>
              <a:rPr lang="en-IN" sz="2400" b="1" dirty="0"/>
              <a:t>Manage Product Activity</a:t>
            </a:r>
          </a:p>
          <a:p>
            <a:endParaRPr lang="en-IN" sz="2400" b="1" dirty="0"/>
          </a:p>
          <a:p>
            <a:endParaRPr lang="en-IN" sz="2400" b="1" dirty="0"/>
          </a:p>
        </p:txBody>
      </p:sp>
      <p:sp>
        <p:nvSpPr>
          <p:cNvPr id="3" name="Rectangle: Rounded Corners 2">
            <a:extLst>
              <a:ext uri="{FF2B5EF4-FFF2-40B4-BE49-F238E27FC236}">
                <a16:creationId xmlns:a16="http://schemas.microsoft.com/office/drawing/2014/main" id="{7814B828-1FBF-4466-8303-AC566CE14800}"/>
              </a:ext>
            </a:extLst>
          </p:cNvPr>
          <p:cNvSpPr/>
          <p:nvPr/>
        </p:nvSpPr>
        <p:spPr>
          <a:xfrm>
            <a:off x="5134062" y="372621"/>
            <a:ext cx="1946246" cy="55855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Manage Product</a:t>
            </a:r>
          </a:p>
        </p:txBody>
      </p:sp>
      <p:sp>
        <p:nvSpPr>
          <p:cNvPr id="4" name="Rectangle: Rounded Corners 3">
            <a:extLst>
              <a:ext uri="{FF2B5EF4-FFF2-40B4-BE49-F238E27FC236}">
                <a16:creationId xmlns:a16="http://schemas.microsoft.com/office/drawing/2014/main" id="{67963435-F0CD-88BB-F7B2-A95B390AC77B}"/>
              </a:ext>
            </a:extLst>
          </p:cNvPr>
          <p:cNvSpPr/>
          <p:nvPr/>
        </p:nvSpPr>
        <p:spPr>
          <a:xfrm>
            <a:off x="8994397" y="1605448"/>
            <a:ext cx="1249959"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Enter Details</a:t>
            </a:r>
          </a:p>
        </p:txBody>
      </p:sp>
      <p:sp>
        <p:nvSpPr>
          <p:cNvPr id="7" name="Rectangle: Rounded Corners 6">
            <a:extLst>
              <a:ext uri="{FF2B5EF4-FFF2-40B4-BE49-F238E27FC236}">
                <a16:creationId xmlns:a16="http://schemas.microsoft.com/office/drawing/2014/main" id="{18BDE042-209D-19D3-79B5-5730BCEFEEDC}"/>
              </a:ext>
            </a:extLst>
          </p:cNvPr>
          <p:cNvSpPr/>
          <p:nvPr/>
        </p:nvSpPr>
        <p:spPr>
          <a:xfrm>
            <a:off x="1947644" y="1605448"/>
            <a:ext cx="1249959"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Enter Details</a:t>
            </a:r>
          </a:p>
        </p:txBody>
      </p:sp>
      <p:sp>
        <p:nvSpPr>
          <p:cNvPr id="8" name="Rectangle: Rounded Corners 7">
            <a:extLst>
              <a:ext uri="{FF2B5EF4-FFF2-40B4-BE49-F238E27FC236}">
                <a16:creationId xmlns:a16="http://schemas.microsoft.com/office/drawing/2014/main" id="{F794888D-D078-9AF5-A432-22985A70C40A}"/>
              </a:ext>
            </a:extLst>
          </p:cNvPr>
          <p:cNvSpPr/>
          <p:nvPr/>
        </p:nvSpPr>
        <p:spPr>
          <a:xfrm>
            <a:off x="5471018" y="1605448"/>
            <a:ext cx="1249959" cy="54528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Enter Details</a:t>
            </a:r>
          </a:p>
        </p:txBody>
      </p:sp>
      <p:sp>
        <p:nvSpPr>
          <p:cNvPr id="9" name="Diamond 8">
            <a:extLst>
              <a:ext uri="{FF2B5EF4-FFF2-40B4-BE49-F238E27FC236}">
                <a16:creationId xmlns:a16="http://schemas.microsoft.com/office/drawing/2014/main" id="{AE8DC1DB-6F16-F0FF-2D9F-665C8CA94113}"/>
              </a:ext>
            </a:extLst>
          </p:cNvPr>
          <p:cNvSpPr/>
          <p:nvPr/>
        </p:nvSpPr>
        <p:spPr>
          <a:xfrm>
            <a:off x="2056700" y="2837581"/>
            <a:ext cx="1031846" cy="83051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Diamond 9">
            <a:extLst>
              <a:ext uri="{FF2B5EF4-FFF2-40B4-BE49-F238E27FC236}">
                <a16:creationId xmlns:a16="http://schemas.microsoft.com/office/drawing/2014/main" id="{93C45C6B-A79D-2323-AC77-6E25062A36F6}"/>
              </a:ext>
            </a:extLst>
          </p:cNvPr>
          <p:cNvSpPr/>
          <p:nvPr/>
        </p:nvSpPr>
        <p:spPr>
          <a:xfrm>
            <a:off x="9103448" y="2837581"/>
            <a:ext cx="1031846" cy="83051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Diamond 10">
            <a:extLst>
              <a:ext uri="{FF2B5EF4-FFF2-40B4-BE49-F238E27FC236}">
                <a16:creationId xmlns:a16="http://schemas.microsoft.com/office/drawing/2014/main" id="{09D2988A-0662-2F3E-AF01-81ABEEB184A4}"/>
              </a:ext>
            </a:extLst>
          </p:cNvPr>
          <p:cNvSpPr/>
          <p:nvPr/>
        </p:nvSpPr>
        <p:spPr>
          <a:xfrm>
            <a:off x="5580074" y="2837581"/>
            <a:ext cx="1031846" cy="83051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779286AC-9C48-3452-3D45-AB7204F4C117}"/>
              </a:ext>
            </a:extLst>
          </p:cNvPr>
          <p:cNvSpPr/>
          <p:nvPr/>
        </p:nvSpPr>
        <p:spPr>
          <a:xfrm>
            <a:off x="101367" y="2946638"/>
            <a:ext cx="1419138" cy="6123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Invalid Details</a:t>
            </a:r>
          </a:p>
        </p:txBody>
      </p:sp>
      <p:sp>
        <p:nvSpPr>
          <p:cNvPr id="17" name="Rectangle: Rounded Corners 16">
            <a:extLst>
              <a:ext uri="{FF2B5EF4-FFF2-40B4-BE49-F238E27FC236}">
                <a16:creationId xmlns:a16="http://schemas.microsoft.com/office/drawing/2014/main" id="{38E6D2A6-107E-DAA6-E473-C749F27BFB13}"/>
              </a:ext>
            </a:extLst>
          </p:cNvPr>
          <p:cNvSpPr/>
          <p:nvPr/>
        </p:nvSpPr>
        <p:spPr>
          <a:xfrm>
            <a:off x="7148115" y="2946638"/>
            <a:ext cx="1419138" cy="6123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Invalid Details</a:t>
            </a:r>
          </a:p>
        </p:txBody>
      </p:sp>
      <p:sp>
        <p:nvSpPr>
          <p:cNvPr id="18" name="Rectangle: Rounded Corners 17">
            <a:extLst>
              <a:ext uri="{FF2B5EF4-FFF2-40B4-BE49-F238E27FC236}">
                <a16:creationId xmlns:a16="http://schemas.microsoft.com/office/drawing/2014/main" id="{22C1D21D-B826-B115-A063-DD31A7DC92A3}"/>
              </a:ext>
            </a:extLst>
          </p:cNvPr>
          <p:cNvSpPr/>
          <p:nvPr/>
        </p:nvSpPr>
        <p:spPr>
          <a:xfrm>
            <a:off x="3611106" y="2946638"/>
            <a:ext cx="1419138" cy="6123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Invalid Details</a:t>
            </a:r>
          </a:p>
        </p:txBody>
      </p:sp>
      <p:sp>
        <p:nvSpPr>
          <p:cNvPr id="19" name="Rectangle: Rounded Corners 18">
            <a:extLst>
              <a:ext uri="{FF2B5EF4-FFF2-40B4-BE49-F238E27FC236}">
                <a16:creationId xmlns:a16="http://schemas.microsoft.com/office/drawing/2014/main" id="{AE4ECC69-9C40-7F85-E277-D2C720D2056B}"/>
              </a:ext>
            </a:extLst>
          </p:cNvPr>
          <p:cNvSpPr/>
          <p:nvPr/>
        </p:nvSpPr>
        <p:spPr>
          <a:xfrm>
            <a:off x="1788602" y="4203247"/>
            <a:ext cx="1544973" cy="10884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Product Added Successfully</a:t>
            </a:r>
          </a:p>
        </p:txBody>
      </p:sp>
      <p:sp>
        <p:nvSpPr>
          <p:cNvPr id="21" name="Rectangle: Rounded Corners 20">
            <a:extLst>
              <a:ext uri="{FF2B5EF4-FFF2-40B4-BE49-F238E27FC236}">
                <a16:creationId xmlns:a16="http://schemas.microsoft.com/office/drawing/2014/main" id="{1F7BC962-0F3D-4D17-59D9-6052CBD8F60A}"/>
              </a:ext>
            </a:extLst>
          </p:cNvPr>
          <p:cNvSpPr/>
          <p:nvPr/>
        </p:nvSpPr>
        <p:spPr>
          <a:xfrm>
            <a:off x="8846891" y="4214771"/>
            <a:ext cx="1544973" cy="10884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Product Added Successfully</a:t>
            </a:r>
          </a:p>
        </p:txBody>
      </p:sp>
      <p:sp>
        <p:nvSpPr>
          <p:cNvPr id="22" name="Rectangle: Rounded Corners 21">
            <a:extLst>
              <a:ext uri="{FF2B5EF4-FFF2-40B4-BE49-F238E27FC236}">
                <a16:creationId xmlns:a16="http://schemas.microsoft.com/office/drawing/2014/main" id="{0932EA8C-C9DB-2C3E-5B15-C0546E98CA8F}"/>
              </a:ext>
            </a:extLst>
          </p:cNvPr>
          <p:cNvSpPr/>
          <p:nvPr/>
        </p:nvSpPr>
        <p:spPr>
          <a:xfrm>
            <a:off x="5323510" y="4214772"/>
            <a:ext cx="1544973" cy="10884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Product Added Successfully</a:t>
            </a:r>
          </a:p>
        </p:txBody>
      </p:sp>
      <p:cxnSp>
        <p:nvCxnSpPr>
          <p:cNvPr id="26" name="Straight Connector 25">
            <a:extLst>
              <a:ext uri="{FF2B5EF4-FFF2-40B4-BE49-F238E27FC236}">
                <a16:creationId xmlns:a16="http://schemas.microsoft.com/office/drawing/2014/main" id="{D21D4D52-D30F-1F37-C1B5-6D2B4CF207FF}"/>
              </a:ext>
            </a:extLst>
          </p:cNvPr>
          <p:cNvCxnSpPr/>
          <p:nvPr/>
        </p:nvCxnSpPr>
        <p:spPr>
          <a:xfrm>
            <a:off x="511728" y="5662569"/>
            <a:ext cx="1114896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CB9FF73-2946-BD91-8C9A-7D2480CDEEAD}"/>
              </a:ext>
            </a:extLst>
          </p:cNvPr>
          <p:cNvCxnSpPr/>
          <p:nvPr/>
        </p:nvCxnSpPr>
        <p:spPr>
          <a:xfrm>
            <a:off x="511728" y="5721292"/>
            <a:ext cx="1117413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D55734CE-999B-17C6-FA80-22972668A638}"/>
              </a:ext>
            </a:extLst>
          </p:cNvPr>
          <p:cNvSpPr/>
          <p:nvPr/>
        </p:nvSpPr>
        <p:spPr>
          <a:xfrm>
            <a:off x="5993932" y="6069964"/>
            <a:ext cx="184557" cy="19189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Oval 29">
            <a:extLst>
              <a:ext uri="{FF2B5EF4-FFF2-40B4-BE49-F238E27FC236}">
                <a16:creationId xmlns:a16="http://schemas.microsoft.com/office/drawing/2014/main" id="{431BDE5F-296F-769C-6FFC-A65A760B5B6A}"/>
              </a:ext>
            </a:extLst>
          </p:cNvPr>
          <p:cNvSpPr/>
          <p:nvPr/>
        </p:nvSpPr>
        <p:spPr>
          <a:xfrm>
            <a:off x="5954080" y="6010717"/>
            <a:ext cx="283831" cy="32716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4" name="Straight Arrow Connector 33">
            <a:extLst>
              <a:ext uri="{FF2B5EF4-FFF2-40B4-BE49-F238E27FC236}">
                <a16:creationId xmlns:a16="http://schemas.microsoft.com/office/drawing/2014/main" id="{30C44F78-2AAC-EDB8-0C7A-66905D1B21D0}"/>
              </a:ext>
            </a:extLst>
          </p:cNvPr>
          <p:cNvCxnSpPr>
            <a:cxnSpLocks/>
            <a:stCxn id="3" idx="2"/>
            <a:endCxn id="8" idx="0"/>
          </p:cNvCxnSpPr>
          <p:nvPr/>
        </p:nvCxnSpPr>
        <p:spPr>
          <a:xfrm flipH="1">
            <a:off x="6095998" y="931178"/>
            <a:ext cx="11187" cy="6742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CB082F0-F0EB-78F3-E290-C60DB636537E}"/>
              </a:ext>
            </a:extLst>
          </p:cNvPr>
          <p:cNvCxnSpPr>
            <a:stCxn id="8" idx="2"/>
            <a:endCxn id="11" idx="0"/>
          </p:cNvCxnSpPr>
          <p:nvPr/>
        </p:nvCxnSpPr>
        <p:spPr>
          <a:xfrm flipH="1">
            <a:off x="6095997" y="2150732"/>
            <a:ext cx="1" cy="6868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8D7D0F2-E224-5A4F-8839-5A47F1C03E01}"/>
              </a:ext>
            </a:extLst>
          </p:cNvPr>
          <p:cNvCxnSpPr>
            <a:stCxn id="11" idx="2"/>
            <a:endCxn id="22" idx="0"/>
          </p:cNvCxnSpPr>
          <p:nvPr/>
        </p:nvCxnSpPr>
        <p:spPr>
          <a:xfrm>
            <a:off x="6095997" y="3668091"/>
            <a:ext cx="0" cy="5466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807D336-127E-41AE-04D7-8293F377845C}"/>
              </a:ext>
            </a:extLst>
          </p:cNvPr>
          <p:cNvCxnSpPr>
            <a:stCxn id="22" idx="2"/>
          </p:cNvCxnSpPr>
          <p:nvPr/>
        </p:nvCxnSpPr>
        <p:spPr>
          <a:xfrm flipH="1">
            <a:off x="6095996" y="5303239"/>
            <a:ext cx="1" cy="3593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F50DA603-DE4B-328E-BF5E-576D31FDD0B3}"/>
              </a:ext>
            </a:extLst>
          </p:cNvPr>
          <p:cNvCxnSpPr>
            <a:endCxn id="30" idx="0"/>
          </p:cNvCxnSpPr>
          <p:nvPr/>
        </p:nvCxnSpPr>
        <p:spPr>
          <a:xfrm>
            <a:off x="6095996" y="5729681"/>
            <a:ext cx="0" cy="28103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387076F-653B-C820-7DCA-2C7864319D89}"/>
              </a:ext>
            </a:extLst>
          </p:cNvPr>
          <p:cNvCxnSpPr/>
          <p:nvPr/>
        </p:nvCxnSpPr>
        <p:spPr>
          <a:xfrm>
            <a:off x="406864" y="1209413"/>
            <a:ext cx="1117413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0B5CCDA-B4E4-BED2-5376-DD39CE87EBA0}"/>
              </a:ext>
            </a:extLst>
          </p:cNvPr>
          <p:cNvCxnSpPr/>
          <p:nvPr/>
        </p:nvCxnSpPr>
        <p:spPr>
          <a:xfrm>
            <a:off x="406864" y="1244367"/>
            <a:ext cx="1117413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14C67345-D962-E1EA-607E-11729BE03D60}"/>
              </a:ext>
            </a:extLst>
          </p:cNvPr>
          <p:cNvCxnSpPr>
            <a:endCxn id="7" idx="0"/>
          </p:cNvCxnSpPr>
          <p:nvPr/>
        </p:nvCxnSpPr>
        <p:spPr>
          <a:xfrm flipH="1">
            <a:off x="2572624" y="1244367"/>
            <a:ext cx="2796" cy="3610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3136E077-170C-0B44-0895-A9C40F4D3F57}"/>
              </a:ext>
            </a:extLst>
          </p:cNvPr>
          <p:cNvCxnSpPr>
            <a:stCxn id="7" idx="2"/>
            <a:endCxn id="9" idx="0"/>
          </p:cNvCxnSpPr>
          <p:nvPr/>
        </p:nvCxnSpPr>
        <p:spPr>
          <a:xfrm flipH="1">
            <a:off x="2572623" y="2150732"/>
            <a:ext cx="1" cy="6868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CC196F01-47A3-05FA-2CB6-B1E20B3FE4CF}"/>
              </a:ext>
            </a:extLst>
          </p:cNvPr>
          <p:cNvCxnSpPr>
            <a:stCxn id="4" idx="2"/>
            <a:endCxn id="10" idx="0"/>
          </p:cNvCxnSpPr>
          <p:nvPr/>
        </p:nvCxnSpPr>
        <p:spPr>
          <a:xfrm flipH="1">
            <a:off x="9619371" y="2150732"/>
            <a:ext cx="6" cy="6868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46A3BFC3-2000-9635-5F5B-4D9965DD632F}"/>
              </a:ext>
            </a:extLst>
          </p:cNvPr>
          <p:cNvCxnSpPr>
            <a:stCxn id="10" idx="2"/>
            <a:endCxn id="21" idx="0"/>
          </p:cNvCxnSpPr>
          <p:nvPr/>
        </p:nvCxnSpPr>
        <p:spPr>
          <a:xfrm>
            <a:off x="9619371" y="3668091"/>
            <a:ext cx="7" cy="5466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EBE84181-2D8B-5955-E266-D05ADDED71AB}"/>
              </a:ext>
            </a:extLst>
          </p:cNvPr>
          <p:cNvCxnSpPr>
            <a:stCxn id="21" idx="2"/>
          </p:cNvCxnSpPr>
          <p:nvPr/>
        </p:nvCxnSpPr>
        <p:spPr>
          <a:xfrm flipH="1">
            <a:off x="9613783" y="5303238"/>
            <a:ext cx="5595" cy="3453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FD2FF195-E6B2-C530-5775-F0C73E988437}"/>
              </a:ext>
            </a:extLst>
          </p:cNvPr>
          <p:cNvCxnSpPr>
            <a:endCxn id="4" idx="0"/>
          </p:cNvCxnSpPr>
          <p:nvPr/>
        </p:nvCxnSpPr>
        <p:spPr>
          <a:xfrm>
            <a:off x="9613783" y="1244367"/>
            <a:ext cx="5594" cy="3610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3D885068-0C21-6C54-A8AA-EEDE81733CB6}"/>
              </a:ext>
            </a:extLst>
          </p:cNvPr>
          <p:cNvCxnSpPr>
            <a:stCxn id="9" idx="1"/>
            <a:endCxn id="16" idx="3"/>
          </p:cNvCxnSpPr>
          <p:nvPr/>
        </p:nvCxnSpPr>
        <p:spPr>
          <a:xfrm flipH="1">
            <a:off x="1520505" y="3252836"/>
            <a:ext cx="53619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B7475F60-67ED-9126-02F7-3A938754A01B}"/>
              </a:ext>
            </a:extLst>
          </p:cNvPr>
          <p:cNvCxnSpPr>
            <a:stCxn id="16" idx="0"/>
          </p:cNvCxnSpPr>
          <p:nvPr/>
        </p:nvCxnSpPr>
        <p:spPr>
          <a:xfrm flipV="1">
            <a:off x="810936" y="1878090"/>
            <a:ext cx="0" cy="10685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8D43757F-DD40-B039-13AC-E5C3F5EB955B}"/>
              </a:ext>
            </a:extLst>
          </p:cNvPr>
          <p:cNvCxnSpPr>
            <a:endCxn id="7" idx="1"/>
          </p:cNvCxnSpPr>
          <p:nvPr/>
        </p:nvCxnSpPr>
        <p:spPr>
          <a:xfrm>
            <a:off x="810936" y="1878090"/>
            <a:ext cx="113670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D183B7C3-465C-352D-BB55-D2902E828FE5}"/>
              </a:ext>
            </a:extLst>
          </p:cNvPr>
          <p:cNvCxnSpPr/>
          <p:nvPr/>
        </p:nvCxnSpPr>
        <p:spPr>
          <a:xfrm flipV="1">
            <a:off x="7857684" y="1878090"/>
            <a:ext cx="0" cy="10685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6FD1ABA-C0FF-C271-62AA-CD0E49577E85}"/>
              </a:ext>
            </a:extLst>
          </p:cNvPr>
          <p:cNvCxnSpPr/>
          <p:nvPr/>
        </p:nvCxnSpPr>
        <p:spPr>
          <a:xfrm flipV="1">
            <a:off x="4320675" y="1878090"/>
            <a:ext cx="0" cy="10685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6B9CA742-46BC-8C00-7AE2-B2E823F9FE72}"/>
              </a:ext>
            </a:extLst>
          </p:cNvPr>
          <p:cNvCxnSpPr/>
          <p:nvPr/>
        </p:nvCxnSpPr>
        <p:spPr>
          <a:xfrm>
            <a:off x="7857684" y="1878090"/>
            <a:ext cx="113670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81C4C372-9B7E-6DFE-1B5A-81929D5EF3E6}"/>
              </a:ext>
            </a:extLst>
          </p:cNvPr>
          <p:cNvCxnSpPr/>
          <p:nvPr/>
        </p:nvCxnSpPr>
        <p:spPr>
          <a:xfrm>
            <a:off x="4320675" y="1878090"/>
            <a:ext cx="113670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96218996-4552-028C-F19E-8EFBC89AD4B6}"/>
              </a:ext>
            </a:extLst>
          </p:cNvPr>
          <p:cNvCxnSpPr/>
          <p:nvPr/>
        </p:nvCxnSpPr>
        <p:spPr>
          <a:xfrm flipH="1">
            <a:off x="5055412" y="3252836"/>
            <a:ext cx="53619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D7D7CC61-4C2C-C8A1-022E-AB4684A19730}"/>
              </a:ext>
            </a:extLst>
          </p:cNvPr>
          <p:cNvCxnSpPr/>
          <p:nvPr/>
        </p:nvCxnSpPr>
        <p:spPr>
          <a:xfrm flipH="1">
            <a:off x="8578793" y="3252836"/>
            <a:ext cx="53619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B4E3942C-8E74-B4BE-6F90-C915D2B25D31}"/>
              </a:ext>
            </a:extLst>
          </p:cNvPr>
          <p:cNvSpPr txBox="1"/>
          <p:nvPr/>
        </p:nvSpPr>
        <p:spPr>
          <a:xfrm>
            <a:off x="2567289" y="3811998"/>
            <a:ext cx="791361" cy="369332"/>
          </a:xfrm>
          <a:prstGeom prst="rect">
            <a:avLst/>
          </a:prstGeom>
          <a:noFill/>
        </p:spPr>
        <p:txBody>
          <a:bodyPr wrap="square" rtlCol="0">
            <a:spAutoFit/>
          </a:bodyPr>
          <a:lstStyle/>
          <a:p>
            <a:r>
              <a:rPr lang="en-IN" dirty="0"/>
              <a:t>[Valid]</a:t>
            </a:r>
          </a:p>
        </p:txBody>
      </p:sp>
      <p:sp>
        <p:nvSpPr>
          <p:cNvPr id="91" name="TextBox 90">
            <a:extLst>
              <a:ext uri="{FF2B5EF4-FFF2-40B4-BE49-F238E27FC236}">
                <a16:creationId xmlns:a16="http://schemas.microsoft.com/office/drawing/2014/main" id="{69E436B0-0D2B-19B9-FB31-E8BA220B0261}"/>
              </a:ext>
            </a:extLst>
          </p:cNvPr>
          <p:cNvSpPr txBox="1"/>
          <p:nvPr/>
        </p:nvSpPr>
        <p:spPr>
          <a:xfrm>
            <a:off x="1394060" y="3427501"/>
            <a:ext cx="1025375" cy="369332"/>
          </a:xfrm>
          <a:prstGeom prst="rect">
            <a:avLst/>
          </a:prstGeom>
          <a:noFill/>
        </p:spPr>
        <p:txBody>
          <a:bodyPr wrap="square" rtlCol="0">
            <a:spAutoFit/>
          </a:bodyPr>
          <a:lstStyle/>
          <a:p>
            <a:r>
              <a:rPr lang="en-IN" dirty="0"/>
              <a:t>[Invalid]</a:t>
            </a:r>
          </a:p>
        </p:txBody>
      </p:sp>
      <p:sp>
        <p:nvSpPr>
          <p:cNvPr id="93" name="TextBox 92">
            <a:extLst>
              <a:ext uri="{FF2B5EF4-FFF2-40B4-BE49-F238E27FC236}">
                <a16:creationId xmlns:a16="http://schemas.microsoft.com/office/drawing/2014/main" id="{47C22DC7-6E32-46B2-FA8E-D17F41F84A1C}"/>
              </a:ext>
            </a:extLst>
          </p:cNvPr>
          <p:cNvSpPr txBox="1"/>
          <p:nvPr/>
        </p:nvSpPr>
        <p:spPr>
          <a:xfrm>
            <a:off x="6115569" y="3787768"/>
            <a:ext cx="825527" cy="369332"/>
          </a:xfrm>
          <a:prstGeom prst="rect">
            <a:avLst/>
          </a:prstGeom>
          <a:noFill/>
        </p:spPr>
        <p:txBody>
          <a:bodyPr wrap="square" rtlCol="0">
            <a:spAutoFit/>
          </a:bodyPr>
          <a:lstStyle/>
          <a:p>
            <a:r>
              <a:rPr lang="en-IN" dirty="0"/>
              <a:t>[Valid]</a:t>
            </a:r>
          </a:p>
        </p:txBody>
      </p:sp>
      <p:cxnSp>
        <p:nvCxnSpPr>
          <p:cNvPr id="94" name="Straight Arrow Connector 93">
            <a:extLst>
              <a:ext uri="{FF2B5EF4-FFF2-40B4-BE49-F238E27FC236}">
                <a16:creationId xmlns:a16="http://schemas.microsoft.com/office/drawing/2014/main" id="{F46A512A-34BE-B29B-952C-EC2AF5391410}"/>
              </a:ext>
            </a:extLst>
          </p:cNvPr>
          <p:cNvCxnSpPr/>
          <p:nvPr/>
        </p:nvCxnSpPr>
        <p:spPr>
          <a:xfrm>
            <a:off x="2561088" y="3668091"/>
            <a:ext cx="0" cy="5466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C3A4BC49-4BF3-F8BF-1981-3673CB5AD1D3}"/>
              </a:ext>
            </a:extLst>
          </p:cNvPr>
          <p:cNvCxnSpPr/>
          <p:nvPr/>
        </p:nvCxnSpPr>
        <p:spPr>
          <a:xfrm flipH="1">
            <a:off x="2518789" y="5313631"/>
            <a:ext cx="1" cy="3593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6" name="TextBox 95">
            <a:extLst>
              <a:ext uri="{FF2B5EF4-FFF2-40B4-BE49-F238E27FC236}">
                <a16:creationId xmlns:a16="http://schemas.microsoft.com/office/drawing/2014/main" id="{A26AD42E-F6F5-00CD-6D95-3C660C44654C}"/>
              </a:ext>
            </a:extLst>
          </p:cNvPr>
          <p:cNvSpPr txBox="1"/>
          <p:nvPr/>
        </p:nvSpPr>
        <p:spPr>
          <a:xfrm>
            <a:off x="9624711" y="3859421"/>
            <a:ext cx="921388" cy="369332"/>
          </a:xfrm>
          <a:prstGeom prst="rect">
            <a:avLst/>
          </a:prstGeom>
          <a:noFill/>
        </p:spPr>
        <p:txBody>
          <a:bodyPr wrap="square" rtlCol="0">
            <a:spAutoFit/>
          </a:bodyPr>
          <a:lstStyle/>
          <a:p>
            <a:r>
              <a:rPr lang="en-IN" dirty="0"/>
              <a:t>[Valid]</a:t>
            </a:r>
          </a:p>
        </p:txBody>
      </p:sp>
      <p:sp>
        <p:nvSpPr>
          <p:cNvPr id="97" name="TextBox 96">
            <a:extLst>
              <a:ext uri="{FF2B5EF4-FFF2-40B4-BE49-F238E27FC236}">
                <a16:creationId xmlns:a16="http://schemas.microsoft.com/office/drawing/2014/main" id="{98C1C90C-D92B-02EE-7A0A-205373F20AB3}"/>
              </a:ext>
            </a:extLst>
          </p:cNvPr>
          <p:cNvSpPr txBox="1"/>
          <p:nvPr/>
        </p:nvSpPr>
        <p:spPr>
          <a:xfrm>
            <a:off x="4996342" y="3456823"/>
            <a:ext cx="1040583" cy="369332"/>
          </a:xfrm>
          <a:prstGeom prst="rect">
            <a:avLst/>
          </a:prstGeom>
          <a:noFill/>
        </p:spPr>
        <p:txBody>
          <a:bodyPr wrap="square" rtlCol="0">
            <a:spAutoFit/>
          </a:bodyPr>
          <a:lstStyle/>
          <a:p>
            <a:r>
              <a:rPr lang="en-IN" dirty="0"/>
              <a:t>[Invalid]</a:t>
            </a:r>
          </a:p>
        </p:txBody>
      </p:sp>
      <p:sp>
        <p:nvSpPr>
          <p:cNvPr id="98" name="TextBox 97">
            <a:extLst>
              <a:ext uri="{FF2B5EF4-FFF2-40B4-BE49-F238E27FC236}">
                <a16:creationId xmlns:a16="http://schemas.microsoft.com/office/drawing/2014/main" id="{61D3CE75-EE28-B542-BCB7-4281CA68D090}"/>
              </a:ext>
            </a:extLst>
          </p:cNvPr>
          <p:cNvSpPr txBox="1"/>
          <p:nvPr/>
        </p:nvSpPr>
        <p:spPr>
          <a:xfrm>
            <a:off x="8466103" y="3442666"/>
            <a:ext cx="1060774" cy="369332"/>
          </a:xfrm>
          <a:prstGeom prst="rect">
            <a:avLst/>
          </a:prstGeom>
          <a:noFill/>
        </p:spPr>
        <p:txBody>
          <a:bodyPr wrap="square" rtlCol="0">
            <a:spAutoFit/>
          </a:bodyPr>
          <a:lstStyle/>
          <a:p>
            <a:r>
              <a:rPr lang="en-IN" dirty="0"/>
              <a:t>[Invalid]</a:t>
            </a:r>
          </a:p>
        </p:txBody>
      </p:sp>
      <p:cxnSp>
        <p:nvCxnSpPr>
          <p:cNvPr id="111" name="Straight Arrow Connector 110">
            <a:extLst>
              <a:ext uri="{FF2B5EF4-FFF2-40B4-BE49-F238E27FC236}">
                <a16:creationId xmlns:a16="http://schemas.microsoft.com/office/drawing/2014/main" id="{E2B3FC7E-EA30-77B4-1F7E-B38DCCB75E4C}"/>
              </a:ext>
            </a:extLst>
          </p:cNvPr>
          <p:cNvCxnSpPr/>
          <p:nvPr/>
        </p:nvCxnSpPr>
        <p:spPr>
          <a:xfrm>
            <a:off x="6107185" y="109057"/>
            <a:ext cx="0" cy="2635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2" name="Rectangle: Rounded Corners 111">
            <a:extLst>
              <a:ext uri="{FF2B5EF4-FFF2-40B4-BE49-F238E27FC236}">
                <a16:creationId xmlns:a16="http://schemas.microsoft.com/office/drawing/2014/main" id="{95644A87-AE4B-0CFF-68FE-C5B45F3D5CFF}"/>
              </a:ext>
            </a:extLst>
          </p:cNvPr>
          <p:cNvSpPr/>
          <p:nvPr/>
        </p:nvSpPr>
        <p:spPr>
          <a:xfrm>
            <a:off x="10053776" y="2412879"/>
            <a:ext cx="1534042" cy="60400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View Products</a:t>
            </a:r>
          </a:p>
        </p:txBody>
      </p:sp>
      <p:cxnSp>
        <p:nvCxnSpPr>
          <p:cNvPr id="118" name="Straight Arrow Connector 117">
            <a:extLst>
              <a:ext uri="{FF2B5EF4-FFF2-40B4-BE49-F238E27FC236}">
                <a16:creationId xmlns:a16="http://schemas.microsoft.com/office/drawing/2014/main" id="{F37C0626-3B8E-6063-682D-CECF830F0E2A}"/>
              </a:ext>
            </a:extLst>
          </p:cNvPr>
          <p:cNvCxnSpPr>
            <a:cxnSpLocks/>
          </p:cNvCxnSpPr>
          <p:nvPr/>
        </p:nvCxnSpPr>
        <p:spPr>
          <a:xfrm>
            <a:off x="10820797" y="1268313"/>
            <a:ext cx="0" cy="11440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2DFEC8E8-F589-7854-B992-0A8C1647748E}"/>
              </a:ext>
            </a:extLst>
          </p:cNvPr>
          <p:cNvCxnSpPr>
            <a:cxnSpLocks/>
            <a:stCxn id="112" idx="2"/>
          </p:cNvCxnSpPr>
          <p:nvPr/>
        </p:nvCxnSpPr>
        <p:spPr>
          <a:xfrm>
            <a:off x="10820797" y="3016886"/>
            <a:ext cx="0" cy="263170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10903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BC301F-CCF3-FEE8-33C2-115777317BC7}"/>
              </a:ext>
            </a:extLst>
          </p:cNvPr>
          <p:cNvSpPr txBox="1"/>
          <p:nvPr/>
        </p:nvSpPr>
        <p:spPr>
          <a:xfrm>
            <a:off x="1107347" y="771787"/>
            <a:ext cx="9764785" cy="6432530"/>
          </a:xfrm>
          <a:prstGeom prst="rect">
            <a:avLst/>
          </a:prstGeom>
          <a:noFill/>
        </p:spPr>
        <p:txBody>
          <a:bodyPr wrap="square" rtlCol="0">
            <a:spAutoFit/>
          </a:bodyPr>
          <a:lstStyle/>
          <a:p>
            <a:pPr marL="342900" indent="-342900">
              <a:buFont typeface="Wingdings" panose="05000000000000000000" pitchFamily="2" charset="2"/>
              <a:buChar char="v"/>
            </a:pPr>
            <a:r>
              <a:rPr lang="en-IN" sz="2400" b="1" dirty="0"/>
              <a:t>Table Structure</a:t>
            </a:r>
          </a:p>
          <a:p>
            <a:endParaRPr lang="en-IN" sz="2400" b="1" dirty="0"/>
          </a:p>
          <a:p>
            <a:pPr marL="457200" indent="-457200">
              <a:buFont typeface="+mj-lt"/>
              <a:buAutoNum type="arabicParenR"/>
            </a:pPr>
            <a:r>
              <a:rPr lang="en-IN" sz="2000" dirty="0"/>
              <a:t>Customer table</a:t>
            </a:r>
          </a:p>
          <a:p>
            <a:pPr marL="457200" indent="-457200">
              <a:buFont typeface="+mj-lt"/>
              <a:buAutoNum type="arabicParenR"/>
            </a:pPr>
            <a:endParaRPr lang="en-IN" sz="2000" dirty="0"/>
          </a:p>
          <a:p>
            <a:pPr marL="457200" indent="-457200">
              <a:buFont typeface="+mj-lt"/>
              <a:buAutoNum type="arabicParenR"/>
            </a:pPr>
            <a:r>
              <a:rPr lang="en-IN" sz="2000" dirty="0"/>
              <a:t>Admin table</a:t>
            </a:r>
          </a:p>
          <a:p>
            <a:pPr marL="457200" indent="-457200">
              <a:buFont typeface="+mj-lt"/>
              <a:buAutoNum type="arabicParenR"/>
            </a:pPr>
            <a:endParaRPr lang="en-IN" sz="2000" dirty="0"/>
          </a:p>
          <a:p>
            <a:pPr marL="457200" indent="-457200">
              <a:buFont typeface="+mj-lt"/>
              <a:buAutoNum type="arabicParenR"/>
            </a:pPr>
            <a:r>
              <a:rPr lang="en-IN" sz="2000" dirty="0"/>
              <a:t>Membership table</a:t>
            </a:r>
          </a:p>
          <a:p>
            <a:pPr marL="457200" indent="-457200">
              <a:buFont typeface="+mj-lt"/>
              <a:buAutoNum type="arabicParenR"/>
            </a:pPr>
            <a:endParaRPr lang="en-IN" sz="2000" dirty="0"/>
          </a:p>
          <a:p>
            <a:pPr marL="457200" indent="-457200">
              <a:buFont typeface="+mj-lt"/>
              <a:buAutoNum type="arabicParenR"/>
            </a:pPr>
            <a:r>
              <a:rPr lang="en-IN" sz="2000" dirty="0"/>
              <a:t>Product table</a:t>
            </a:r>
          </a:p>
          <a:p>
            <a:pPr marL="457200" indent="-457200">
              <a:buFont typeface="+mj-lt"/>
              <a:buAutoNum type="arabicParenR"/>
            </a:pPr>
            <a:endParaRPr lang="en-IN" sz="2000" dirty="0"/>
          </a:p>
          <a:p>
            <a:pPr marL="457200" indent="-457200">
              <a:buFont typeface="+mj-lt"/>
              <a:buAutoNum type="arabicParenR"/>
            </a:pPr>
            <a:r>
              <a:rPr lang="en-IN" sz="2000" dirty="0"/>
              <a:t>Buy table</a:t>
            </a:r>
          </a:p>
          <a:p>
            <a:pPr marL="457200" indent="-457200">
              <a:buFont typeface="+mj-lt"/>
              <a:buAutoNum type="arabicParenR"/>
            </a:pPr>
            <a:endParaRPr lang="en-IN" sz="2000" dirty="0"/>
          </a:p>
          <a:p>
            <a:pPr marL="457200" indent="-457200">
              <a:buFont typeface="+mj-lt"/>
              <a:buAutoNum type="arabicParenR"/>
            </a:pPr>
            <a:r>
              <a:rPr lang="en-IN" sz="2000" dirty="0"/>
              <a:t>Product buy table</a:t>
            </a:r>
          </a:p>
          <a:p>
            <a:endParaRPr lang="en-IN" sz="2400" b="1" dirty="0"/>
          </a:p>
          <a:p>
            <a:endParaRPr lang="en-IN" sz="2400" b="1" dirty="0"/>
          </a:p>
          <a:p>
            <a:endParaRPr lang="en-IN" sz="2400" b="1" dirty="0"/>
          </a:p>
          <a:p>
            <a:endParaRPr lang="en-IN" sz="2400" b="1" dirty="0"/>
          </a:p>
          <a:p>
            <a:endParaRPr lang="en-IN" sz="2400" b="1" dirty="0"/>
          </a:p>
          <a:p>
            <a:endParaRPr lang="en-IN" sz="2400" b="1" dirty="0"/>
          </a:p>
        </p:txBody>
      </p:sp>
    </p:spTree>
    <p:extLst>
      <p:ext uri="{BB962C8B-B14F-4D97-AF65-F5344CB8AC3E}">
        <p14:creationId xmlns:p14="http://schemas.microsoft.com/office/powerpoint/2010/main" val="15848558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07EEDB-E7A1-828C-B4C0-2826B1A59258}"/>
              </a:ext>
            </a:extLst>
          </p:cNvPr>
          <p:cNvSpPr txBox="1"/>
          <p:nvPr/>
        </p:nvSpPr>
        <p:spPr>
          <a:xfrm>
            <a:off x="964735" y="998290"/>
            <a:ext cx="10385571" cy="769441"/>
          </a:xfrm>
          <a:prstGeom prst="rect">
            <a:avLst/>
          </a:prstGeom>
          <a:noFill/>
        </p:spPr>
        <p:txBody>
          <a:bodyPr wrap="square" rtlCol="0">
            <a:spAutoFit/>
          </a:bodyPr>
          <a:lstStyle/>
          <a:p>
            <a:pPr marL="342900" indent="-342900">
              <a:buFont typeface="Wingdings" panose="05000000000000000000" pitchFamily="2" charset="2"/>
              <a:buChar char="v"/>
            </a:pPr>
            <a:r>
              <a:rPr lang="en-IN" sz="2000" b="1" dirty="0"/>
              <a:t>Customer</a:t>
            </a:r>
          </a:p>
          <a:p>
            <a:endParaRPr lang="en-IN" sz="2400" b="1" dirty="0"/>
          </a:p>
        </p:txBody>
      </p:sp>
      <p:graphicFrame>
        <p:nvGraphicFramePr>
          <p:cNvPr id="3" name="Table 2">
            <a:extLst>
              <a:ext uri="{FF2B5EF4-FFF2-40B4-BE49-F238E27FC236}">
                <a16:creationId xmlns:a16="http://schemas.microsoft.com/office/drawing/2014/main" id="{4789957D-8057-CA26-AA68-74013FB6DC33}"/>
              </a:ext>
            </a:extLst>
          </p:cNvPr>
          <p:cNvGraphicFramePr>
            <a:graphicFrameLocks noGrp="1"/>
          </p:cNvGraphicFramePr>
          <p:nvPr>
            <p:extLst>
              <p:ext uri="{D42A27DB-BD31-4B8C-83A1-F6EECF244321}">
                <p14:modId xmlns:p14="http://schemas.microsoft.com/office/powerpoint/2010/main" val="1408250787"/>
              </p:ext>
            </p:extLst>
          </p:nvPr>
        </p:nvGraphicFramePr>
        <p:xfrm>
          <a:off x="1023458" y="1945640"/>
          <a:ext cx="9420835" cy="3667506"/>
        </p:xfrm>
        <a:graphic>
          <a:graphicData uri="http://schemas.openxmlformats.org/drawingml/2006/table">
            <a:tbl>
              <a:tblPr firstRow="1" bandRow="1">
                <a:tableStyleId>{5C22544A-7EE6-4342-B048-85BDC9FD1C3A}</a:tableStyleId>
              </a:tblPr>
              <a:tblGrid>
                <a:gridCol w="1199625">
                  <a:extLst>
                    <a:ext uri="{9D8B030D-6E8A-4147-A177-3AD203B41FA5}">
                      <a16:colId xmlns:a16="http://schemas.microsoft.com/office/drawing/2014/main" val="3217576642"/>
                    </a:ext>
                  </a:extLst>
                </a:gridCol>
                <a:gridCol w="1291904">
                  <a:extLst>
                    <a:ext uri="{9D8B030D-6E8A-4147-A177-3AD203B41FA5}">
                      <a16:colId xmlns:a16="http://schemas.microsoft.com/office/drawing/2014/main" val="741501421"/>
                    </a:ext>
                  </a:extLst>
                </a:gridCol>
                <a:gridCol w="1547206">
                  <a:extLst>
                    <a:ext uri="{9D8B030D-6E8A-4147-A177-3AD203B41FA5}">
                      <a16:colId xmlns:a16="http://schemas.microsoft.com/office/drawing/2014/main" val="317182115"/>
                    </a:ext>
                  </a:extLst>
                </a:gridCol>
                <a:gridCol w="1237939">
                  <a:extLst>
                    <a:ext uri="{9D8B030D-6E8A-4147-A177-3AD203B41FA5}">
                      <a16:colId xmlns:a16="http://schemas.microsoft.com/office/drawing/2014/main" val="2900236777"/>
                    </a:ext>
                  </a:extLst>
                </a:gridCol>
                <a:gridCol w="1577130">
                  <a:extLst>
                    <a:ext uri="{9D8B030D-6E8A-4147-A177-3AD203B41FA5}">
                      <a16:colId xmlns:a16="http://schemas.microsoft.com/office/drawing/2014/main" val="668018316"/>
                    </a:ext>
                  </a:extLst>
                </a:gridCol>
                <a:gridCol w="1221506">
                  <a:extLst>
                    <a:ext uri="{9D8B030D-6E8A-4147-A177-3AD203B41FA5}">
                      <a16:colId xmlns:a16="http://schemas.microsoft.com/office/drawing/2014/main" val="1803070968"/>
                    </a:ext>
                  </a:extLst>
                </a:gridCol>
                <a:gridCol w="1345525">
                  <a:extLst>
                    <a:ext uri="{9D8B030D-6E8A-4147-A177-3AD203B41FA5}">
                      <a16:colId xmlns:a16="http://schemas.microsoft.com/office/drawing/2014/main" val="881559283"/>
                    </a:ext>
                  </a:extLst>
                </a:gridCol>
              </a:tblGrid>
              <a:tr h="370840">
                <a:tc>
                  <a:txBody>
                    <a:bodyPr/>
                    <a:lstStyle/>
                    <a:p>
                      <a:pPr marL="4445">
                        <a:lnSpc>
                          <a:spcPct val="107000"/>
                        </a:lnSpc>
                        <a:spcAft>
                          <a:spcPts val="800"/>
                        </a:spcAft>
                      </a:pPr>
                      <a:r>
                        <a:rPr lang="en-IN" sz="1600" kern="100" dirty="0">
                          <a:solidFill>
                            <a:srgbClr val="000000"/>
                          </a:solidFill>
                          <a:effectLst/>
                          <a:latin typeface="+mn-lt"/>
                          <a:ea typeface="Times New Roman" panose="02020603050405020304" pitchFamily="18" charset="0"/>
                          <a:cs typeface="Times New Roman" panose="02020603050405020304" pitchFamily="18" charset="0"/>
                        </a:rPr>
                        <a:t>Name of the </a:t>
                      </a:r>
                      <a:endParaRPr lang="en-IN" sz="1600" kern="100" dirty="0">
                        <a:solidFill>
                          <a:srgbClr val="000000"/>
                        </a:solidFill>
                        <a:effectLst/>
                        <a:latin typeface="+mn-lt"/>
                        <a:ea typeface="Calibri" panose="020F0502020204030204" pitchFamily="34" charset="0"/>
                        <a:cs typeface="Times New Roman" panose="02020603050405020304" pitchFamily="18" charset="0"/>
                      </a:endParaRPr>
                    </a:p>
                    <a:p>
                      <a:pPr marL="4445">
                        <a:lnSpc>
                          <a:spcPct val="107000"/>
                        </a:lnSpc>
                        <a:spcAft>
                          <a:spcPts val="800"/>
                        </a:spcAft>
                      </a:pPr>
                      <a:r>
                        <a:rPr lang="en-IN" sz="1600" kern="100" dirty="0">
                          <a:solidFill>
                            <a:srgbClr val="000000"/>
                          </a:solidFill>
                          <a:effectLst/>
                          <a:latin typeface="+mn-lt"/>
                          <a:ea typeface="Times New Roman" panose="02020603050405020304" pitchFamily="18" charset="0"/>
                          <a:cs typeface="Times New Roman" panose="02020603050405020304" pitchFamily="18" charset="0"/>
                        </a:rPr>
                        <a:t>field</a:t>
                      </a:r>
                      <a:endParaRPr lang="en-IN" sz="1600" kern="100" dirty="0">
                        <a:solidFill>
                          <a:srgbClr val="000000"/>
                        </a:solidFill>
                        <a:effectLst/>
                        <a:latin typeface="+mn-lt"/>
                        <a:ea typeface="Calibri" panose="020F0502020204030204" pitchFamily="34" charset="0"/>
                        <a:cs typeface="Times New Roman" panose="02020603050405020304" pitchFamily="18" charset="0"/>
                      </a:endParaRPr>
                    </a:p>
                  </a:txBody>
                  <a:tcPr marL="60325" marR="44450" marT="27940" marB="0"/>
                </a:tc>
                <a:tc>
                  <a:txBody>
                    <a:bodyPr/>
                    <a:lstStyle/>
                    <a:p>
                      <a:pPr marL="2540">
                        <a:lnSpc>
                          <a:spcPct val="107000"/>
                        </a:lnSpc>
                        <a:spcAft>
                          <a:spcPts val="800"/>
                        </a:spcAft>
                      </a:pPr>
                      <a:r>
                        <a:rPr lang="en-IN" sz="1600" kern="100" dirty="0">
                          <a:solidFill>
                            <a:srgbClr val="000000"/>
                          </a:solidFill>
                          <a:effectLst/>
                          <a:latin typeface="+mn-lt"/>
                          <a:ea typeface="Times New Roman" panose="02020603050405020304" pitchFamily="18" charset="0"/>
                          <a:cs typeface="Times New Roman" panose="02020603050405020304" pitchFamily="18" charset="0"/>
                        </a:rPr>
                        <a:t>Name in field </a:t>
                      </a:r>
                      <a:endParaRPr lang="en-IN" sz="1600" kern="100" dirty="0">
                        <a:solidFill>
                          <a:srgbClr val="000000"/>
                        </a:solidFill>
                        <a:effectLst/>
                        <a:latin typeface="+mn-lt"/>
                        <a:ea typeface="Calibri" panose="020F0502020204030204" pitchFamily="34" charset="0"/>
                        <a:cs typeface="Times New Roman" panose="02020603050405020304" pitchFamily="18" charset="0"/>
                      </a:endParaRPr>
                    </a:p>
                  </a:txBody>
                  <a:tcPr marL="60325" marR="44450" marT="27940" marB="0"/>
                </a:tc>
                <a:tc>
                  <a:txBody>
                    <a:bodyPr/>
                    <a:lstStyle/>
                    <a:p>
                      <a:pPr marL="5080">
                        <a:lnSpc>
                          <a:spcPct val="107000"/>
                        </a:lnSpc>
                        <a:spcAft>
                          <a:spcPts val="800"/>
                        </a:spcAft>
                      </a:pPr>
                      <a:r>
                        <a:rPr lang="en-IN" sz="1600" kern="100">
                          <a:solidFill>
                            <a:srgbClr val="000000"/>
                          </a:solidFill>
                          <a:effectLst/>
                          <a:latin typeface="+mn-lt"/>
                          <a:ea typeface="Times New Roman" panose="02020603050405020304" pitchFamily="18" charset="0"/>
                          <a:cs typeface="Times New Roman" panose="02020603050405020304" pitchFamily="18" charset="0"/>
                        </a:rPr>
                        <a:t>Variable in php </a:t>
                      </a:r>
                      <a:endParaRPr lang="en-IN" sz="1600" kern="100">
                        <a:solidFill>
                          <a:srgbClr val="000000"/>
                        </a:solidFill>
                        <a:effectLst/>
                        <a:latin typeface="+mn-lt"/>
                        <a:ea typeface="Calibri" panose="020F0502020204030204" pitchFamily="34" charset="0"/>
                        <a:cs typeface="Times New Roman" panose="02020603050405020304" pitchFamily="18" charset="0"/>
                      </a:endParaRPr>
                    </a:p>
                  </a:txBody>
                  <a:tcPr marL="60325" marR="44450" marT="27940" marB="0"/>
                </a:tc>
                <a:tc>
                  <a:txBody>
                    <a:bodyPr/>
                    <a:lstStyle/>
                    <a:p>
                      <a:pPr marL="3810" marR="0" lvl="0" indent="0" algn="l" defTabSz="914400" rtl="0" eaLnBrk="1" fontAlgn="auto" latinLnBrk="0" hangingPunct="1">
                        <a:lnSpc>
                          <a:spcPct val="107000"/>
                        </a:lnSpc>
                        <a:spcBef>
                          <a:spcPts val="0"/>
                        </a:spcBef>
                        <a:spcAft>
                          <a:spcPts val="800"/>
                        </a:spcAft>
                        <a:buClrTx/>
                        <a:buSzTx/>
                        <a:buFontTx/>
                        <a:buNone/>
                        <a:tabLst/>
                        <a:defRPr/>
                      </a:pPr>
                      <a:r>
                        <a:rPr lang="en-IN" sz="1600" kern="100" dirty="0">
                          <a:solidFill>
                            <a:srgbClr val="000000"/>
                          </a:solidFill>
                          <a:effectLst/>
                          <a:latin typeface="+mn-lt"/>
                          <a:ea typeface="Times New Roman" panose="02020603050405020304" pitchFamily="18" charset="0"/>
                          <a:cs typeface="Times New Roman" panose="02020603050405020304" pitchFamily="18" charset="0"/>
                        </a:rPr>
                        <a:t>Field</a:t>
                      </a:r>
                      <a:r>
                        <a:rPr lang="en-IN" sz="1600" kern="100" dirty="0">
                          <a:solidFill>
                            <a:srgbClr val="000000"/>
                          </a:solidFill>
                          <a:effectLst/>
                          <a:latin typeface="+mn-lt"/>
                          <a:ea typeface="Calibri" panose="020F0502020204030204" pitchFamily="34" charset="0"/>
                          <a:cs typeface="Times New Roman" panose="02020603050405020304" pitchFamily="18" charset="0"/>
                        </a:rPr>
                        <a:t> name in database </a:t>
                      </a:r>
                    </a:p>
                  </a:txBody>
                  <a:tcPr marL="60325" marR="44450" marT="27940" marB="0"/>
                </a:tc>
                <a:tc>
                  <a:txBody>
                    <a:bodyPr/>
                    <a:lstStyle/>
                    <a:p>
                      <a:pPr marL="381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Variable store in DB </a:t>
                      </a:r>
                    </a:p>
                  </a:txBody>
                  <a:tcPr marL="60325" marR="44450" marT="27940" marB="0"/>
                </a:tc>
                <a:tc>
                  <a:txBody>
                    <a:bodyPr/>
                    <a:lstStyle/>
                    <a:p>
                      <a:pPr marL="4445" marR="0" lvl="0" indent="0" algn="l" defTabSz="914400" rtl="0" eaLnBrk="1" fontAlgn="auto" latinLnBrk="0" hangingPunct="1">
                        <a:lnSpc>
                          <a:spcPct val="107000"/>
                        </a:lnSpc>
                        <a:spcBef>
                          <a:spcPts val="0"/>
                        </a:spcBef>
                        <a:spcAft>
                          <a:spcPts val="800"/>
                        </a:spcAft>
                        <a:buClrTx/>
                        <a:buSzTx/>
                        <a:buFontTx/>
                        <a:buNone/>
                        <a:tabLst/>
                        <a:defRPr/>
                      </a:pPr>
                      <a:r>
                        <a:rPr lang="en-IN" sz="1600" kern="100" dirty="0">
                          <a:solidFill>
                            <a:srgbClr val="000000"/>
                          </a:solidFill>
                          <a:effectLst/>
                          <a:latin typeface="+mn-lt"/>
                          <a:ea typeface="Calibri" panose="020F0502020204030204" pitchFamily="34" charset="0"/>
                          <a:cs typeface="Times New Roman" panose="02020603050405020304" pitchFamily="18" charset="0"/>
                        </a:rPr>
                        <a:t>Type in F</a:t>
                      </a:r>
                      <a:r>
                        <a:rPr lang="en-IN" sz="1600" kern="100" dirty="0">
                          <a:solidFill>
                            <a:srgbClr val="000000"/>
                          </a:solidFill>
                          <a:effectLst/>
                          <a:latin typeface="+mn-lt"/>
                          <a:ea typeface="Times New Roman" panose="02020603050405020304" pitchFamily="18" charset="0"/>
                          <a:cs typeface="Times New Roman" panose="02020603050405020304" pitchFamily="18" charset="0"/>
                        </a:rPr>
                        <a:t>ield</a:t>
                      </a:r>
                      <a:endParaRPr lang="en-IN" sz="1600" kern="100" dirty="0">
                        <a:solidFill>
                          <a:srgbClr val="000000"/>
                        </a:solidFill>
                        <a:effectLst/>
                        <a:latin typeface="+mn-lt"/>
                        <a:ea typeface="Calibri" panose="020F0502020204030204" pitchFamily="34" charset="0"/>
                        <a:cs typeface="Times New Roman" panose="02020603050405020304" pitchFamily="18" charset="0"/>
                      </a:endParaRPr>
                    </a:p>
                    <a:p>
                      <a:pPr marL="444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0325" marR="44450" marT="27940" marB="0"/>
                </a:tc>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Data type in Database </a:t>
                      </a:r>
                    </a:p>
                  </a:txBody>
                  <a:tcPr marL="60325" marR="44450" marT="27940" marB="0"/>
                </a:tc>
                <a:extLst>
                  <a:ext uri="{0D108BD9-81ED-4DB2-BD59-A6C34878D82A}">
                    <a16:rowId xmlns:a16="http://schemas.microsoft.com/office/drawing/2014/main" val="4234086546"/>
                  </a:ext>
                </a:extLst>
              </a:tr>
              <a:tr h="370840">
                <a:tc>
                  <a:txBody>
                    <a:bodyPr/>
                    <a:lstStyle/>
                    <a:p>
                      <a:pPr marL="444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Id </a:t>
                      </a:r>
                    </a:p>
                  </a:txBody>
                  <a:tcPr marL="60325" marR="4445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txtid </a:t>
                      </a:r>
                    </a:p>
                  </a:txBody>
                  <a:tcPr marL="60325" marR="44450" marT="27940" marB="0"/>
                </a:tc>
                <a:tc>
                  <a:txBody>
                    <a:bodyPr/>
                    <a:lstStyle/>
                    <a:p>
                      <a:pPr marL="508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$id </a:t>
                      </a:r>
                    </a:p>
                  </a:txBody>
                  <a:tcPr marL="60325" marR="44450" marT="27940" marB="0"/>
                </a:tc>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id </a:t>
                      </a:r>
                    </a:p>
                  </a:txBody>
                  <a:tcPr marL="60325" marR="44450" marT="27940" marB="0"/>
                </a:tc>
                <a:tc>
                  <a:txBody>
                    <a:bodyPr/>
                    <a:lstStyle/>
                    <a:p>
                      <a:pPr marL="381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$id </a:t>
                      </a:r>
                    </a:p>
                  </a:txBody>
                  <a:tcPr marL="60325" marR="44450" marT="27940" marB="0"/>
                </a:tc>
                <a:tc>
                  <a:txBody>
                    <a:bodyPr/>
                    <a:lstStyle/>
                    <a:p>
                      <a:pPr marL="444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Number </a:t>
                      </a:r>
                    </a:p>
                  </a:txBody>
                  <a:tcPr marL="60325" marR="4445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Int(3) </a:t>
                      </a:r>
                    </a:p>
                  </a:txBody>
                  <a:tcPr marL="60325" marR="44450" marT="27940" marB="0"/>
                </a:tc>
                <a:extLst>
                  <a:ext uri="{0D108BD9-81ED-4DB2-BD59-A6C34878D82A}">
                    <a16:rowId xmlns:a16="http://schemas.microsoft.com/office/drawing/2014/main" val="3998086658"/>
                  </a:ext>
                </a:extLst>
              </a:tr>
              <a:tr h="370840">
                <a:tc>
                  <a:txBody>
                    <a:bodyPr/>
                    <a:lstStyle/>
                    <a:p>
                      <a:pPr marL="444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Name </a:t>
                      </a:r>
                    </a:p>
                  </a:txBody>
                  <a:tcPr marL="60325" marR="4445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txtname </a:t>
                      </a:r>
                    </a:p>
                  </a:txBody>
                  <a:tcPr marL="60325" marR="44450" marT="27940" marB="0"/>
                </a:tc>
                <a:tc>
                  <a:txBody>
                    <a:bodyPr/>
                    <a:lstStyle/>
                    <a:p>
                      <a:pPr marL="508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$name </a:t>
                      </a:r>
                    </a:p>
                  </a:txBody>
                  <a:tcPr marL="60325" marR="4445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name </a:t>
                      </a:r>
                    </a:p>
                  </a:txBody>
                  <a:tcPr marL="60325" marR="4445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$name </a:t>
                      </a:r>
                    </a:p>
                  </a:txBody>
                  <a:tcPr marL="60325" marR="44450" marT="27940" marB="0"/>
                </a:tc>
                <a:tc>
                  <a:txBody>
                    <a:bodyPr/>
                    <a:lstStyle/>
                    <a:p>
                      <a:pPr marL="381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Text </a:t>
                      </a:r>
                    </a:p>
                  </a:txBody>
                  <a:tcPr marL="60325" marR="44450" marT="27940" marB="0"/>
                </a:tc>
                <a:tc>
                  <a:txBody>
                    <a:bodyPr/>
                    <a:lstStyle/>
                    <a:p>
                      <a:pPr marL="127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Varchar(20) </a:t>
                      </a:r>
                    </a:p>
                  </a:txBody>
                  <a:tcPr marL="60325" marR="44450" marT="27940" marB="0"/>
                </a:tc>
                <a:extLst>
                  <a:ext uri="{0D108BD9-81ED-4DB2-BD59-A6C34878D82A}">
                    <a16:rowId xmlns:a16="http://schemas.microsoft.com/office/drawing/2014/main" val="2899803117"/>
                  </a:ext>
                </a:extLst>
              </a:tr>
              <a:tr h="370840">
                <a:tc>
                  <a:txBody>
                    <a:bodyPr/>
                    <a:lstStyle/>
                    <a:p>
                      <a:pPr marL="444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Gender </a:t>
                      </a:r>
                    </a:p>
                  </a:txBody>
                  <a:tcPr marL="60325" marR="44450" marT="27940" marB="0"/>
                </a:tc>
                <a:tc>
                  <a:txBody>
                    <a:bodyPr/>
                    <a:lstStyle/>
                    <a:p>
                      <a:pPr marL="190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gen </a:t>
                      </a:r>
                    </a:p>
                  </a:txBody>
                  <a:tcPr marL="60325" marR="44450" marT="27940" marB="0"/>
                </a:tc>
                <a:tc>
                  <a:txBody>
                    <a:bodyPr/>
                    <a:lstStyle/>
                    <a:p>
                      <a:pPr marL="444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$gender </a:t>
                      </a:r>
                    </a:p>
                  </a:txBody>
                  <a:tcPr marL="60325" marR="44450" marT="27940" marB="0"/>
                </a:tc>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gender </a:t>
                      </a:r>
                    </a:p>
                  </a:txBody>
                  <a:tcPr marL="60325" marR="4445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$gender </a:t>
                      </a:r>
                    </a:p>
                  </a:txBody>
                  <a:tcPr marL="60325" marR="44450" marT="27940" marB="0"/>
                </a:tc>
                <a:tc>
                  <a:txBody>
                    <a:bodyPr/>
                    <a:lstStyle/>
                    <a:p>
                      <a:pPr marL="444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Radio Button </a:t>
                      </a:r>
                    </a:p>
                  </a:txBody>
                  <a:tcPr marL="60325" marR="44450" marT="27940" marB="0"/>
                </a:tc>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Text </a:t>
                      </a:r>
                    </a:p>
                  </a:txBody>
                  <a:tcPr marL="60325" marR="44450" marT="27940" marB="0"/>
                </a:tc>
                <a:extLst>
                  <a:ext uri="{0D108BD9-81ED-4DB2-BD59-A6C34878D82A}">
                    <a16:rowId xmlns:a16="http://schemas.microsoft.com/office/drawing/2014/main" val="2637938187"/>
                  </a:ext>
                </a:extLst>
              </a:tr>
              <a:tr h="370840">
                <a:tc>
                  <a:txBody>
                    <a:bodyPr/>
                    <a:lstStyle/>
                    <a:p>
                      <a:pPr marL="444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Age </a:t>
                      </a:r>
                    </a:p>
                  </a:txBody>
                  <a:tcPr marL="60325" marR="4445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txtage </a:t>
                      </a:r>
                    </a:p>
                  </a:txBody>
                  <a:tcPr marL="60325" marR="44450" marT="27940" marB="0"/>
                </a:tc>
                <a:tc>
                  <a:txBody>
                    <a:bodyPr/>
                    <a:lstStyle/>
                    <a:p>
                      <a:pPr marL="508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$age </a:t>
                      </a:r>
                    </a:p>
                  </a:txBody>
                  <a:tcPr marL="60325" marR="44450" marT="27940" marB="0"/>
                </a:tc>
                <a:tc>
                  <a:txBody>
                    <a:bodyPr/>
                    <a:lstStyle/>
                    <a:p>
                      <a:pPr marL="381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age </a:t>
                      </a:r>
                    </a:p>
                  </a:txBody>
                  <a:tcPr marL="60325" marR="4445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$age </a:t>
                      </a:r>
                    </a:p>
                  </a:txBody>
                  <a:tcPr marL="60325" marR="44450" marT="27940" marB="0"/>
                </a:tc>
                <a:tc>
                  <a:txBody>
                    <a:bodyPr/>
                    <a:lstStyle/>
                    <a:p>
                      <a:pPr marL="381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Number </a:t>
                      </a:r>
                    </a:p>
                  </a:txBody>
                  <a:tcPr marL="60325" marR="44450" marT="27940" marB="0"/>
                </a:tc>
                <a:tc>
                  <a:txBody>
                    <a:bodyPr/>
                    <a:lstStyle/>
                    <a:p>
                      <a:pPr marL="127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Int(3) </a:t>
                      </a:r>
                    </a:p>
                  </a:txBody>
                  <a:tcPr marL="60325" marR="44450" marT="27940" marB="0"/>
                </a:tc>
                <a:extLst>
                  <a:ext uri="{0D108BD9-81ED-4DB2-BD59-A6C34878D82A}">
                    <a16:rowId xmlns:a16="http://schemas.microsoft.com/office/drawing/2014/main" val="1733566122"/>
                  </a:ext>
                </a:extLst>
              </a:tr>
              <a:tr h="370840">
                <a:tc>
                  <a:txBody>
                    <a:bodyPr/>
                    <a:lstStyle/>
                    <a:p>
                      <a:pPr marL="444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Mobile Number </a:t>
                      </a:r>
                    </a:p>
                  </a:txBody>
                  <a:tcPr marL="60325" marR="4445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txtmobile </a:t>
                      </a:r>
                    </a:p>
                  </a:txBody>
                  <a:tcPr marL="60325" marR="44450" marT="27940" marB="0"/>
                </a:tc>
                <a:tc>
                  <a:txBody>
                    <a:bodyPr/>
                    <a:lstStyle/>
                    <a:p>
                      <a:pPr marL="381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$mobile </a:t>
                      </a:r>
                    </a:p>
                  </a:txBody>
                  <a:tcPr marL="60325" marR="4445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mobile </a:t>
                      </a:r>
                    </a:p>
                  </a:txBody>
                  <a:tcPr marL="60325" marR="4445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$mobile </a:t>
                      </a:r>
                    </a:p>
                  </a:txBody>
                  <a:tcPr marL="60325" marR="4445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Number </a:t>
                      </a:r>
                    </a:p>
                  </a:txBody>
                  <a:tcPr marL="60325" marR="44450" marT="27940" marB="0"/>
                </a:tc>
                <a:tc>
                  <a:txBody>
                    <a:bodyPr/>
                    <a:lstStyle/>
                    <a:p>
                      <a:pPr>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Varchar(10) </a:t>
                      </a:r>
                    </a:p>
                  </a:txBody>
                  <a:tcPr marL="60325" marR="44450" marT="27940" marB="0"/>
                </a:tc>
                <a:extLst>
                  <a:ext uri="{0D108BD9-81ED-4DB2-BD59-A6C34878D82A}">
                    <a16:rowId xmlns:a16="http://schemas.microsoft.com/office/drawing/2014/main" val="892067704"/>
                  </a:ext>
                </a:extLst>
              </a:tr>
              <a:tr h="370840">
                <a:tc>
                  <a:txBody>
                    <a:bodyPr/>
                    <a:lstStyle/>
                    <a:p>
                      <a:pPr marL="444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E-mail </a:t>
                      </a:r>
                    </a:p>
                  </a:txBody>
                  <a:tcPr marL="60325" marR="44450" marT="27940" marB="0"/>
                </a:tc>
                <a:tc>
                  <a:txBody>
                    <a:bodyPr/>
                    <a:lstStyle/>
                    <a:p>
                      <a:pPr marL="127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txtemail </a:t>
                      </a:r>
                    </a:p>
                  </a:txBody>
                  <a:tcPr marL="60325" marR="44450" marT="27940" marB="0"/>
                </a:tc>
                <a:tc>
                  <a:txBody>
                    <a:bodyPr/>
                    <a:lstStyle/>
                    <a:p>
                      <a:pPr marL="444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$email </a:t>
                      </a:r>
                    </a:p>
                  </a:txBody>
                  <a:tcPr marL="60325" marR="4445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email </a:t>
                      </a:r>
                    </a:p>
                  </a:txBody>
                  <a:tcPr marL="60325" marR="4445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$email </a:t>
                      </a:r>
                    </a:p>
                  </a:txBody>
                  <a:tcPr marL="60325" marR="4445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Email </a:t>
                      </a:r>
                    </a:p>
                  </a:txBody>
                  <a:tcPr marL="60325" marR="44450" marT="27940" marB="0"/>
                </a:tc>
                <a:tc>
                  <a:txBody>
                    <a:bodyPr/>
                    <a:lstStyle/>
                    <a:p>
                      <a:pPr marL="127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Varchar(20) </a:t>
                      </a:r>
                    </a:p>
                  </a:txBody>
                  <a:tcPr marL="60325" marR="44450" marT="27940" marB="0"/>
                </a:tc>
                <a:extLst>
                  <a:ext uri="{0D108BD9-81ED-4DB2-BD59-A6C34878D82A}">
                    <a16:rowId xmlns:a16="http://schemas.microsoft.com/office/drawing/2014/main" val="1767844290"/>
                  </a:ext>
                </a:extLst>
              </a:tr>
              <a:tr h="370840">
                <a:tc>
                  <a:txBody>
                    <a:bodyPr/>
                    <a:lstStyle/>
                    <a:p>
                      <a:pPr marL="444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Password </a:t>
                      </a:r>
                    </a:p>
                  </a:txBody>
                  <a:tcPr marL="60325" marR="4445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txtpassword </a:t>
                      </a:r>
                    </a:p>
                  </a:txBody>
                  <a:tcPr marL="60325" marR="44450" marT="27940" marB="0"/>
                </a:tc>
                <a:tc>
                  <a:txBody>
                    <a:bodyPr/>
                    <a:lstStyle/>
                    <a:p>
                      <a:pPr marL="444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$password </a:t>
                      </a:r>
                    </a:p>
                    <a:p>
                      <a:pPr marL="508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$soltedpassword </a:t>
                      </a:r>
                    </a:p>
                  </a:txBody>
                  <a:tcPr marL="60325" marR="44450" marT="27940" marB="0"/>
                </a:tc>
                <a:tc>
                  <a:txBody>
                    <a:bodyPr/>
                    <a:lstStyle/>
                    <a:p>
                      <a:pPr marL="381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password </a:t>
                      </a:r>
                    </a:p>
                  </a:txBody>
                  <a:tcPr marL="60325" marR="44450" marT="27940" marB="0"/>
                </a:tc>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a:t>
                      </a:r>
                      <a:r>
                        <a:rPr lang="en-IN" sz="1600" kern="100" dirty="0" err="1">
                          <a:solidFill>
                            <a:srgbClr val="000000"/>
                          </a:solidFill>
                          <a:effectLst/>
                          <a:latin typeface="+mn-lt"/>
                          <a:ea typeface="Calibri" panose="020F0502020204030204" pitchFamily="34" charset="0"/>
                          <a:cs typeface="Times New Roman" panose="02020603050405020304" pitchFamily="18" charset="0"/>
                        </a:rPr>
                        <a:t>soltedpassword</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0325" marR="44450" marT="27940" marB="0"/>
                </a:tc>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Text </a:t>
                      </a:r>
                    </a:p>
                    <a:p>
                      <a:pPr marL="444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0325" marR="44450" marT="27940" marB="0"/>
                </a:tc>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Varchar(11) </a:t>
                      </a:r>
                    </a:p>
                  </a:txBody>
                  <a:tcPr marL="60325" marR="44450" marT="27940" marB="0"/>
                </a:tc>
                <a:extLst>
                  <a:ext uri="{0D108BD9-81ED-4DB2-BD59-A6C34878D82A}">
                    <a16:rowId xmlns:a16="http://schemas.microsoft.com/office/drawing/2014/main" val="2075455033"/>
                  </a:ext>
                </a:extLst>
              </a:tr>
            </a:tbl>
          </a:graphicData>
        </a:graphic>
      </p:graphicFrame>
    </p:spTree>
    <p:extLst>
      <p:ext uri="{BB962C8B-B14F-4D97-AF65-F5344CB8AC3E}">
        <p14:creationId xmlns:p14="http://schemas.microsoft.com/office/powerpoint/2010/main" val="14219091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C0868A-3BFB-D464-7FCC-11FB8AC49FE7}"/>
              </a:ext>
            </a:extLst>
          </p:cNvPr>
          <p:cNvSpPr txBox="1"/>
          <p:nvPr/>
        </p:nvSpPr>
        <p:spPr>
          <a:xfrm>
            <a:off x="2175545" y="1208014"/>
            <a:ext cx="10075178" cy="1015663"/>
          </a:xfrm>
          <a:prstGeom prst="rect">
            <a:avLst/>
          </a:prstGeom>
          <a:noFill/>
        </p:spPr>
        <p:txBody>
          <a:bodyPr wrap="square" rtlCol="0">
            <a:spAutoFit/>
          </a:bodyPr>
          <a:lstStyle/>
          <a:p>
            <a:pPr marL="342900" indent="-342900">
              <a:buFont typeface="Wingdings" panose="05000000000000000000" pitchFamily="2" charset="2"/>
              <a:buChar char="v"/>
            </a:pPr>
            <a:r>
              <a:rPr lang="en-IN" sz="2000" b="1" dirty="0"/>
              <a:t>Admin</a:t>
            </a:r>
          </a:p>
          <a:p>
            <a:endParaRPr lang="en-IN" sz="2000" b="1" dirty="0"/>
          </a:p>
          <a:p>
            <a:endParaRPr lang="en-IN" sz="2000" b="1" dirty="0"/>
          </a:p>
        </p:txBody>
      </p:sp>
      <p:graphicFrame>
        <p:nvGraphicFramePr>
          <p:cNvPr id="3" name="Table 2">
            <a:extLst>
              <a:ext uri="{FF2B5EF4-FFF2-40B4-BE49-F238E27FC236}">
                <a16:creationId xmlns:a16="http://schemas.microsoft.com/office/drawing/2014/main" id="{44F83648-CFA2-E59A-D5B4-A18DCE12E23E}"/>
              </a:ext>
            </a:extLst>
          </p:cNvPr>
          <p:cNvGraphicFramePr>
            <a:graphicFrameLocks noGrp="1"/>
          </p:cNvGraphicFramePr>
          <p:nvPr>
            <p:extLst>
              <p:ext uri="{D42A27DB-BD31-4B8C-83A1-F6EECF244321}">
                <p14:modId xmlns:p14="http://schemas.microsoft.com/office/powerpoint/2010/main" val="419344569"/>
              </p:ext>
            </p:extLst>
          </p:nvPr>
        </p:nvGraphicFramePr>
        <p:xfrm>
          <a:off x="2885811" y="2109556"/>
          <a:ext cx="5637404" cy="3540432"/>
        </p:xfrm>
        <a:graphic>
          <a:graphicData uri="http://schemas.openxmlformats.org/drawingml/2006/table">
            <a:tbl>
              <a:tblPr firstRow="1" bandRow="1">
                <a:tableStyleId>{5C22544A-7EE6-4342-B048-85BDC9FD1C3A}</a:tableStyleId>
              </a:tblPr>
              <a:tblGrid>
                <a:gridCol w="2818702">
                  <a:extLst>
                    <a:ext uri="{9D8B030D-6E8A-4147-A177-3AD203B41FA5}">
                      <a16:colId xmlns:a16="http://schemas.microsoft.com/office/drawing/2014/main" val="964133080"/>
                    </a:ext>
                  </a:extLst>
                </a:gridCol>
                <a:gridCol w="2818702">
                  <a:extLst>
                    <a:ext uri="{9D8B030D-6E8A-4147-A177-3AD203B41FA5}">
                      <a16:colId xmlns:a16="http://schemas.microsoft.com/office/drawing/2014/main" val="2842263309"/>
                    </a:ext>
                  </a:extLst>
                </a:gridCol>
              </a:tblGrid>
              <a:tr h="442554">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 name in database </a:t>
                      </a:r>
                    </a:p>
                  </a:txBody>
                  <a:tcPr marL="64135" marR="65405" marT="27940" marB="0"/>
                </a:tc>
                <a:tc>
                  <a:txBody>
                    <a:bodyPr/>
                    <a:lstStyle/>
                    <a:p>
                      <a:pPr marL="635">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Data type in Database </a:t>
                      </a:r>
                    </a:p>
                  </a:txBody>
                  <a:tcPr marL="64135" marR="65405" marT="27940" marB="0"/>
                </a:tc>
                <a:extLst>
                  <a:ext uri="{0D108BD9-81ED-4DB2-BD59-A6C34878D82A}">
                    <a16:rowId xmlns:a16="http://schemas.microsoft.com/office/drawing/2014/main" val="2138190887"/>
                  </a:ext>
                </a:extLst>
              </a:tr>
              <a:tr h="442554">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id </a:t>
                      </a:r>
                    </a:p>
                  </a:txBody>
                  <a:tcPr marL="64135" marR="65405" marT="27940" marB="0"/>
                </a:tc>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Int(3) </a:t>
                      </a:r>
                    </a:p>
                  </a:txBody>
                  <a:tcPr marL="64135" marR="65405" marT="27940" marB="0"/>
                </a:tc>
                <a:extLst>
                  <a:ext uri="{0D108BD9-81ED-4DB2-BD59-A6C34878D82A}">
                    <a16:rowId xmlns:a16="http://schemas.microsoft.com/office/drawing/2014/main" val="3036216640"/>
                  </a:ext>
                </a:extLst>
              </a:tr>
              <a:tr h="442554">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name </a:t>
                      </a:r>
                    </a:p>
                  </a:txBody>
                  <a:tcPr marL="64135" marR="65405" marT="27940" marB="0"/>
                </a:tc>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Varchar(20) </a:t>
                      </a:r>
                    </a:p>
                  </a:txBody>
                  <a:tcPr marL="64135" marR="65405" marT="27940" marB="0"/>
                </a:tc>
                <a:extLst>
                  <a:ext uri="{0D108BD9-81ED-4DB2-BD59-A6C34878D82A}">
                    <a16:rowId xmlns:a16="http://schemas.microsoft.com/office/drawing/2014/main" val="140659102"/>
                  </a:ext>
                </a:extLst>
              </a:tr>
              <a:tr h="442554">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gender </a:t>
                      </a:r>
                    </a:p>
                  </a:txBody>
                  <a:tcPr marL="64135" marR="65405" marT="27940" marB="0"/>
                </a:tc>
                <a:tc>
                  <a:txBody>
                    <a:bodyPr/>
                    <a:lstStyle/>
                    <a:p>
                      <a:pPr>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Text </a:t>
                      </a:r>
                    </a:p>
                  </a:txBody>
                  <a:tcPr marL="64135" marR="65405" marT="27940" marB="0"/>
                </a:tc>
                <a:extLst>
                  <a:ext uri="{0D108BD9-81ED-4DB2-BD59-A6C34878D82A}">
                    <a16:rowId xmlns:a16="http://schemas.microsoft.com/office/drawing/2014/main" val="3272476236"/>
                  </a:ext>
                </a:extLst>
              </a:tr>
              <a:tr h="442554">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age </a:t>
                      </a:r>
                    </a:p>
                  </a:txBody>
                  <a:tcPr marL="64135" marR="65405" marT="27940" marB="0"/>
                </a:tc>
                <a:tc>
                  <a:txBody>
                    <a:bodyPr/>
                    <a:lstStyle/>
                    <a:p>
                      <a:pPr marL="635">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Int(3) </a:t>
                      </a:r>
                    </a:p>
                  </a:txBody>
                  <a:tcPr marL="64135" marR="65405" marT="27940" marB="0"/>
                </a:tc>
                <a:extLst>
                  <a:ext uri="{0D108BD9-81ED-4DB2-BD59-A6C34878D82A}">
                    <a16:rowId xmlns:a16="http://schemas.microsoft.com/office/drawing/2014/main" val="3575313062"/>
                  </a:ext>
                </a:extLst>
              </a:tr>
              <a:tr h="442554">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mobile </a:t>
                      </a:r>
                    </a:p>
                  </a:txBody>
                  <a:tcPr marL="64135" marR="65405" marT="27940" marB="0"/>
                </a:tc>
                <a:tc>
                  <a:txBody>
                    <a:bodyPr/>
                    <a:lstStyle/>
                    <a:p>
                      <a:pPr marL="635">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Varchar(10) </a:t>
                      </a:r>
                    </a:p>
                  </a:txBody>
                  <a:tcPr marL="64135" marR="65405" marT="27940" marB="0"/>
                </a:tc>
                <a:extLst>
                  <a:ext uri="{0D108BD9-81ED-4DB2-BD59-A6C34878D82A}">
                    <a16:rowId xmlns:a16="http://schemas.microsoft.com/office/drawing/2014/main" val="2180281367"/>
                  </a:ext>
                </a:extLst>
              </a:tr>
              <a:tr h="442554">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email </a:t>
                      </a:r>
                    </a:p>
                  </a:txBody>
                  <a:tcPr marL="64135" marR="65405" marT="27940" marB="0"/>
                </a:tc>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Varchar(20) </a:t>
                      </a:r>
                    </a:p>
                  </a:txBody>
                  <a:tcPr marL="64135" marR="65405" marT="27940" marB="0"/>
                </a:tc>
                <a:extLst>
                  <a:ext uri="{0D108BD9-81ED-4DB2-BD59-A6C34878D82A}">
                    <a16:rowId xmlns:a16="http://schemas.microsoft.com/office/drawing/2014/main" val="1666075379"/>
                  </a:ext>
                </a:extLst>
              </a:tr>
              <a:tr h="442554">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password </a:t>
                      </a:r>
                    </a:p>
                  </a:txBody>
                  <a:tcPr marL="64135" marR="65405" marT="27940" marB="0"/>
                </a:tc>
                <a:tc>
                  <a:txBody>
                    <a:bodyPr/>
                    <a:lstStyle/>
                    <a:p>
                      <a:pPr marL="63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Varchar(11) </a:t>
                      </a:r>
                    </a:p>
                  </a:txBody>
                  <a:tcPr marL="64135" marR="65405" marT="27940" marB="0"/>
                </a:tc>
                <a:extLst>
                  <a:ext uri="{0D108BD9-81ED-4DB2-BD59-A6C34878D82A}">
                    <a16:rowId xmlns:a16="http://schemas.microsoft.com/office/drawing/2014/main" val="1592866009"/>
                  </a:ext>
                </a:extLst>
              </a:tr>
            </a:tbl>
          </a:graphicData>
        </a:graphic>
      </p:graphicFrame>
    </p:spTree>
    <p:extLst>
      <p:ext uri="{BB962C8B-B14F-4D97-AF65-F5344CB8AC3E}">
        <p14:creationId xmlns:p14="http://schemas.microsoft.com/office/powerpoint/2010/main" val="11669689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6285D0-E44F-6814-3695-46B991524634}"/>
              </a:ext>
            </a:extLst>
          </p:cNvPr>
          <p:cNvSpPr txBox="1"/>
          <p:nvPr/>
        </p:nvSpPr>
        <p:spPr>
          <a:xfrm>
            <a:off x="1098958" y="805343"/>
            <a:ext cx="10117123" cy="1015663"/>
          </a:xfrm>
          <a:prstGeom prst="rect">
            <a:avLst/>
          </a:prstGeom>
          <a:noFill/>
        </p:spPr>
        <p:txBody>
          <a:bodyPr wrap="square" rtlCol="0">
            <a:spAutoFit/>
          </a:bodyPr>
          <a:lstStyle/>
          <a:p>
            <a:pPr marL="342900" indent="-342900">
              <a:buFont typeface="Wingdings" panose="05000000000000000000" pitchFamily="2" charset="2"/>
              <a:buChar char="v"/>
            </a:pPr>
            <a:r>
              <a:rPr lang="en-IN" sz="2000" b="1" dirty="0"/>
              <a:t>Membership</a:t>
            </a:r>
          </a:p>
          <a:p>
            <a:endParaRPr lang="en-IN" sz="2000" b="1" dirty="0"/>
          </a:p>
          <a:p>
            <a:endParaRPr lang="en-IN" sz="2000" b="1" dirty="0"/>
          </a:p>
        </p:txBody>
      </p:sp>
      <p:graphicFrame>
        <p:nvGraphicFramePr>
          <p:cNvPr id="3" name="Table 2">
            <a:extLst>
              <a:ext uri="{FF2B5EF4-FFF2-40B4-BE49-F238E27FC236}">
                <a16:creationId xmlns:a16="http://schemas.microsoft.com/office/drawing/2014/main" id="{41492FBB-0C1E-5DCA-2E71-B4A5AF8B327A}"/>
              </a:ext>
            </a:extLst>
          </p:cNvPr>
          <p:cNvGraphicFramePr>
            <a:graphicFrameLocks noGrp="1"/>
          </p:cNvGraphicFramePr>
          <p:nvPr>
            <p:extLst>
              <p:ext uri="{D42A27DB-BD31-4B8C-83A1-F6EECF244321}">
                <p14:modId xmlns:p14="http://schemas.microsoft.com/office/powerpoint/2010/main" val="3285028233"/>
              </p:ext>
            </p:extLst>
          </p:nvPr>
        </p:nvGraphicFramePr>
        <p:xfrm>
          <a:off x="1098958" y="1837776"/>
          <a:ext cx="9253055" cy="3836289"/>
        </p:xfrm>
        <a:graphic>
          <a:graphicData uri="http://schemas.openxmlformats.org/drawingml/2006/table">
            <a:tbl>
              <a:tblPr firstRow="1" bandRow="1">
                <a:tableStyleId>{5C22544A-7EE6-4342-B048-85BDC9FD1C3A}</a:tableStyleId>
              </a:tblPr>
              <a:tblGrid>
                <a:gridCol w="1321865">
                  <a:extLst>
                    <a:ext uri="{9D8B030D-6E8A-4147-A177-3AD203B41FA5}">
                      <a16:colId xmlns:a16="http://schemas.microsoft.com/office/drawing/2014/main" val="2157626543"/>
                    </a:ext>
                  </a:extLst>
                </a:gridCol>
                <a:gridCol w="1321865">
                  <a:extLst>
                    <a:ext uri="{9D8B030D-6E8A-4147-A177-3AD203B41FA5}">
                      <a16:colId xmlns:a16="http://schemas.microsoft.com/office/drawing/2014/main" val="1795079038"/>
                    </a:ext>
                  </a:extLst>
                </a:gridCol>
                <a:gridCol w="1321865">
                  <a:extLst>
                    <a:ext uri="{9D8B030D-6E8A-4147-A177-3AD203B41FA5}">
                      <a16:colId xmlns:a16="http://schemas.microsoft.com/office/drawing/2014/main" val="2347461245"/>
                    </a:ext>
                  </a:extLst>
                </a:gridCol>
                <a:gridCol w="1321865">
                  <a:extLst>
                    <a:ext uri="{9D8B030D-6E8A-4147-A177-3AD203B41FA5}">
                      <a16:colId xmlns:a16="http://schemas.microsoft.com/office/drawing/2014/main" val="4208750196"/>
                    </a:ext>
                  </a:extLst>
                </a:gridCol>
                <a:gridCol w="1321865">
                  <a:extLst>
                    <a:ext uri="{9D8B030D-6E8A-4147-A177-3AD203B41FA5}">
                      <a16:colId xmlns:a16="http://schemas.microsoft.com/office/drawing/2014/main" val="1296320996"/>
                    </a:ext>
                  </a:extLst>
                </a:gridCol>
                <a:gridCol w="1321865">
                  <a:extLst>
                    <a:ext uri="{9D8B030D-6E8A-4147-A177-3AD203B41FA5}">
                      <a16:colId xmlns:a16="http://schemas.microsoft.com/office/drawing/2014/main" val="594520622"/>
                    </a:ext>
                  </a:extLst>
                </a:gridCol>
                <a:gridCol w="1321865">
                  <a:extLst>
                    <a:ext uri="{9D8B030D-6E8A-4147-A177-3AD203B41FA5}">
                      <a16:colId xmlns:a16="http://schemas.microsoft.com/office/drawing/2014/main" val="2028826582"/>
                    </a:ext>
                  </a:extLst>
                </a:gridCol>
              </a:tblGrid>
              <a:tr h="370840">
                <a:tc>
                  <a:txBody>
                    <a:bodyPr/>
                    <a:lstStyle/>
                    <a:p>
                      <a:pPr marL="2540">
                        <a:lnSpc>
                          <a:spcPct val="107000"/>
                        </a:lnSpc>
                        <a:spcAft>
                          <a:spcPts val="800"/>
                        </a:spcAft>
                      </a:pPr>
                      <a:r>
                        <a:rPr lang="en-IN" sz="1600" kern="100" dirty="0">
                          <a:solidFill>
                            <a:srgbClr val="000000"/>
                          </a:solidFill>
                          <a:effectLst/>
                          <a:latin typeface="+mn-lt"/>
                          <a:ea typeface="Times New Roman" panose="02020603050405020304" pitchFamily="18" charset="0"/>
                          <a:cs typeface="Times New Roman" panose="02020603050405020304" pitchFamily="18" charset="0"/>
                        </a:rPr>
                        <a:t>Name of the </a:t>
                      </a: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a:t>
                      </a:r>
                      <a:endParaRPr lang="en-IN" sz="1600" kern="100" dirty="0">
                        <a:solidFill>
                          <a:srgbClr val="000000"/>
                        </a:solidFill>
                        <a:effectLst/>
                        <a:latin typeface="+mn-lt"/>
                        <a:ea typeface="Calibri" panose="020F0502020204030204" pitchFamily="34" charset="0"/>
                        <a:cs typeface="Times New Roman" panose="02020603050405020304" pitchFamily="18" charset="0"/>
                      </a:endParaRP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Times New Roman" panose="02020603050405020304" pitchFamily="18" charset="0"/>
                          <a:cs typeface="Times New Roman" panose="02020603050405020304" pitchFamily="18" charset="0"/>
                        </a:rPr>
                        <a:t>Name in </a:t>
                      </a:r>
                      <a:r>
                        <a:rPr lang="en-IN" sz="1600" b="1"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27940" marT="27940" marB="0"/>
                </a:tc>
                <a:tc>
                  <a:txBody>
                    <a:bodyPr/>
                    <a:lstStyle/>
                    <a:p>
                      <a:pPr marL="2540" marR="33020">
                        <a:lnSpc>
                          <a:spcPct val="107000"/>
                        </a:lnSpc>
                        <a:spcAft>
                          <a:spcPts val="800"/>
                        </a:spcAft>
                      </a:pPr>
                      <a:r>
                        <a:rPr lang="en-IN" sz="1600" kern="100" dirty="0">
                          <a:solidFill>
                            <a:srgbClr val="000000"/>
                          </a:solidFill>
                          <a:effectLst/>
                          <a:latin typeface="+mn-lt"/>
                          <a:ea typeface="Times New Roman" panose="02020603050405020304" pitchFamily="18" charset="0"/>
                          <a:cs typeface="Times New Roman" panose="02020603050405020304" pitchFamily="18" charset="0"/>
                        </a:rPr>
                        <a:t>Variable in </a:t>
                      </a:r>
                      <a:r>
                        <a:rPr lang="en-IN" sz="1600" kern="100" dirty="0" err="1">
                          <a:solidFill>
                            <a:srgbClr val="000000"/>
                          </a:solidFill>
                          <a:effectLst/>
                          <a:latin typeface="+mn-lt"/>
                          <a:ea typeface="Times New Roman" panose="02020603050405020304" pitchFamily="18" charset="0"/>
                          <a:cs typeface="Times New Roman" panose="02020603050405020304" pitchFamily="18" charset="0"/>
                        </a:rPr>
                        <a:t>php</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a:t>
                      </a:r>
                      <a:r>
                        <a:rPr lang="en-IN" sz="1600" kern="100" dirty="0">
                          <a:solidFill>
                            <a:srgbClr val="000000"/>
                          </a:solidFill>
                          <a:effectLst/>
                          <a:latin typeface="+mn-lt"/>
                          <a:ea typeface="Calibri" panose="020F0502020204030204" pitchFamily="34" charset="0"/>
                          <a:cs typeface="Times New Roman" panose="02020603050405020304" pitchFamily="18" charset="0"/>
                        </a:rPr>
                        <a:t> name in database </a:t>
                      </a:r>
                    </a:p>
                  </a:txBody>
                  <a:tcPr marL="61595" marR="27940" marT="27940" marB="0"/>
                </a:tc>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Variable store in DB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Type in </a:t>
                      </a: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27940" marT="27940" marB="0"/>
                </a:tc>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Data type in Database </a:t>
                      </a:r>
                    </a:p>
                  </a:txBody>
                  <a:tcPr marL="61595" marR="27940" marT="27940" marB="0"/>
                </a:tc>
                <a:extLst>
                  <a:ext uri="{0D108BD9-81ED-4DB2-BD59-A6C34878D82A}">
                    <a16:rowId xmlns:a16="http://schemas.microsoft.com/office/drawing/2014/main" val="3040385784"/>
                  </a:ext>
                </a:extLst>
              </a:tr>
              <a:tr h="370840">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Package Id </a:t>
                      </a:r>
                    </a:p>
                  </a:txBody>
                  <a:tcPr marL="61595" marR="27940" marT="27940" marB="0"/>
                </a:tc>
                <a:tc>
                  <a:txBody>
                    <a:bodyPr/>
                    <a:lstStyle/>
                    <a:p>
                      <a:pPr marL="2540">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txtpid</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a:t>
                      </a:r>
                      <a:r>
                        <a:rPr lang="en-IN" sz="1600" kern="100" dirty="0" err="1">
                          <a:solidFill>
                            <a:srgbClr val="000000"/>
                          </a:solidFill>
                          <a:effectLst/>
                          <a:latin typeface="+mn-lt"/>
                          <a:ea typeface="Calibri" panose="020F0502020204030204" pitchFamily="34" charset="0"/>
                          <a:cs typeface="Times New Roman" panose="02020603050405020304" pitchFamily="18" charset="0"/>
                        </a:rPr>
                        <a:t>pid</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pid </a:t>
                      </a:r>
                    </a:p>
                  </a:txBody>
                  <a:tcPr marL="61595" marR="27940" marT="27940" marB="0"/>
                </a:tc>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$pid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number </a:t>
                      </a:r>
                    </a:p>
                  </a:txBody>
                  <a:tcPr marL="61595" marR="27940" marT="27940" marB="0"/>
                </a:tc>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Int(3) </a:t>
                      </a:r>
                    </a:p>
                  </a:txBody>
                  <a:tcPr marL="61595" marR="27940" marT="27940" marB="0"/>
                </a:tc>
                <a:extLst>
                  <a:ext uri="{0D108BD9-81ED-4DB2-BD59-A6C34878D82A}">
                    <a16:rowId xmlns:a16="http://schemas.microsoft.com/office/drawing/2014/main" val="763535289"/>
                  </a:ext>
                </a:extLst>
              </a:tr>
              <a:tr h="370840">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Amount </a:t>
                      </a:r>
                    </a:p>
                  </a:txBody>
                  <a:tcPr marL="61595" marR="27940" marT="27940" marB="0"/>
                </a:tc>
                <a:tc>
                  <a:txBody>
                    <a:bodyPr/>
                    <a:lstStyle/>
                    <a:p>
                      <a:pPr marL="2540">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txtamount</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$amount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amount </a:t>
                      </a:r>
                    </a:p>
                  </a:txBody>
                  <a:tcPr marL="61595" marR="27940" marT="27940" marB="0"/>
                </a:tc>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$amount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number </a:t>
                      </a:r>
                    </a:p>
                  </a:txBody>
                  <a:tcPr marL="61595" marR="27940" marT="27940" marB="0"/>
                </a:tc>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Int(5) </a:t>
                      </a:r>
                    </a:p>
                  </a:txBody>
                  <a:tcPr marL="61595" marR="27940" marT="27940" marB="0"/>
                </a:tc>
                <a:extLst>
                  <a:ext uri="{0D108BD9-81ED-4DB2-BD59-A6C34878D82A}">
                    <a16:rowId xmlns:a16="http://schemas.microsoft.com/office/drawing/2014/main" val="58535351"/>
                  </a:ext>
                </a:extLst>
              </a:tr>
              <a:tr h="370840">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Days </a:t>
                      </a:r>
                    </a:p>
                  </a:txBody>
                  <a:tcPr marL="61595" marR="27940" marT="27940" marB="0"/>
                </a:tc>
                <a:tc>
                  <a:txBody>
                    <a:bodyPr/>
                    <a:lstStyle/>
                    <a:p>
                      <a:pPr marL="2540">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txtdays</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$days </a:t>
                      </a:r>
                    </a:p>
                  </a:txBody>
                  <a:tcPr marL="61595" marR="2794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days </a:t>
                      </a:r>
                    </a:p>
                  </a:txBody>
                  <a:tcPr marL="61595" marR="27940" marT="27940"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$days </a:t>
                      </a:r>
                    </a:p>
                  </a:txBody>
                  <a:tcPr marL="61595" marR="27940" marT="27940" marB="0"/>
                </a:tc>
                <a:tc>
                  <a:txBody>
                    <a:bodyPr/>
                    <a:lstStyle/>
                    <a:p>
                      <a:pPr marL="63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number </a:t>
                      </a:r>
                    </a:p>
                  </a:txBody>
                  <a:tcPr marL="61595" marR="27940" marT="27940" marB="0"/>
                </a:tc>
                <a:tc>
                  <a:txBody>
                    <a:bodyPr/>
                    <a:lstStyle/>
                    <a:p>
                      <a:pPr marL="63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Int(4) </a:t>
                      </a:r>
                    </a:p>
                  </a:txBody>
                  <a:tcPr marL="61595" marR="27940" marT="27940" marB="0"/>
                </a:tc>
                <a:extLst>
                  <a:ext uri="{0D108BD9-81ED-4DB2-BD59-A6C34878D82A}">
                    <a16:rowId xmlns:a16="http://schemas.microsoft.com/office/drawing/2014/main" val="3015670935"/>
                  </a:ext>
                </a:extLst>
              </a:tr>
              <a:tr h="379323">
                <a:tc>
                  <a:txBody>
                    <a:bodyPr/>
                    <a:lstStyle/>
                    <a:p>
                      <a:pPr marL="2540" algn="just">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Personal Trainer </a:t>
                      </a:r>
                    </a:p>
                  </a:txBody>
                  <a:tcPr marL="61595" marR="27940" marT="27940" marB="0"/>
                </a:tc>
                <a:tc>
                  <a:txBody>
                    <a:bodyPr/>
                    <a:lstStyle/>
                    <a:p>
                      <a:pPr marL="2540">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txttrainer</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$trainer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trainer </a:t>
                      </a:r>
                    </a:p>
                  </a:txBody>
                  <a:tcPr marL="61595" marR="27940" marT="27940" marB="0"/>
                </a:tc>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$trainer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Radio button</a:t>
                      </a:r>
                    </a:p>
                  </a:txBody>
                  <a:tcPr marL="61595" marR="27940" marT="27940" marB="0"/>
                </a:tc>
                <a:tc>
                  <a:txBody>
                    <a:bodyPr/>
                    <a:lstStyle/>
                    <a:p>
                      <a:pPr marL="95885" marR="0" lvl="0" indent="0" algn="l" defTabSz="914400" rtl="0" eaLnBrk="1" fontAlgn="auto" latinLnBrk="0" hangingPunct="1">
                        <a:lnSpc>
                          <a:spcPct val="107000"/>
                        </a:lnSpc>
                        <a:spcBef>
                          <a:spcPts val="0"/>
                        </a:spcBef>
                        <a:spcAft>
                          <a:spcPts val="800"/>
                        </a:spcAft>
                        <a:buClrTx/>
                        <a:buSzTx/>
                        <a:buFontTx/>
                        <a:buNone/>
                        <a:tabLst/>
                        <a:defRPr/>
                      </a:pPr>
                      <a:r>
                        <a:rPr lang="en-IN" sz="1600" kern="100" dirty="0" err="1">
                          <a:solidFill>
                            <a:srgbClr val="000000"/>
                          </a:solidFill>
                          <a:effectLst/>
                          <a:latin typeface="+mn-lt"/>
                          <a:ea typeface="Calibri" panose="020F0502020204030204" pitchFamily="34" charset="0"/>
                          <a:cs typeface="Times New Roman" panose="02020603050405020304" pitchFamily="18" charset="0"/>
                        </a:rPr>
                        <a:t>tinyint</a:t>
                      </a:r>
                      <a:r>
                        <a:rPr lang="en-IN" sz="1600" kern="100" dirty="0">
                          <a:solidFill>
                            <a:srgbClr val="000000"/>
                          </a:solidFill>
                          <a:effectLst/>
                          <a:latin typeface="+mn-lt"/>
                          <a:ea typeface="Calibri" panose="020F0502020204030204" pitchFamily="34" charset="0"/>
                          <a:cs typeface="Times New Roman" panose="02020603050405020304" pitchFamily="18" charset="0"/>
                        </a:rPr>
                        <a:t>(1)</a:t>
                      </a:r>
                    </a:p>
                  </a:txBody>
                  <a:tcPr marL="61595" marR="27940" marT="27940" marB="0"/>
                </a:tc>
                <a:extLst>
                  <a:ext uri="{0D108BD9-81ED-4DB2-BD59-A6C34878D82A}">
                    <a16:rowId xmlns:a16="http://schemas.microsoft.com/office/drawing/2014/main" val="2618945901"/>
                  </a:ext>
                </a:extLst>
              </a:tr>
              <a:tr h="370840">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Access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txtaccess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$access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access </a:t>
                      </a:r>
                    </a:p>
                  </a:txBody>
                  <a:tcPr marL="61595" marR="27940" marT="27940" marB="0"/>
                </a:tc>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$access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Radio button</a:t>
                      </a:r>
                    </a:p>
                  </a:txBody>
                  <a:tcPr marL="61595" marR="27940" marT="27940" marB="0"/>
                </a:tc>
                <a:tc>
                  <a:txBody>
                    <a:bodyPr/>
                    <a:lstStyle/>
                    <a:p>
                      <a:pPr marL="95885">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tinyint</a:t>
                      </a:r>
                      <a:r>
                        <a:rPr lang="en-IN" sz="1600" kern="100" dirty="0">
                          <a:solidFill>
                            <a:srgbClr val="000000"/>
                          </a:solidFill>
                          <a:effectLst/>
                          <a:latin typeface="+mn-lt"/>
                          <a:ea typeface="Calibri" panose="020F0502020204030204" pitchFamily="34" charset="0"/>
                          <a:cs typeface="Times New Roman" panose="02020603050405020304" pitchFamily="18" charset="0"/>
                        </a:rPr>
                        <a:t>(1) </a:t>
                      </a:r>
                    </a:p>
                  </a:txBody>
                  <a:tcPr marL="61595" marR="27940" marT="27940" marB="0"/>
                </a:tc>
                <a:extLst>
                  <a:ext uri="{0D108BD9-81ED-4DB2-BD59-A6C34878D82A}">
                    <a16:rowId xmlns:a16="http://schemas.microsoft.com/office/drawing/2014/main" val="2503659843"/>
                  </a:ext>
                </a:extLst>
              </a:tr>
              <a:tr h="370840">
                <a:tc>
                  <a:txBody>
                    <a:bodyPr/>
                    <a:lstStyle/>
                    <a:p>
                      <a:pPr marL="2540" algn="just">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Personal Locker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txtlocker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$locker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locker </a:t>
                      </a:r>
                    </a:p>
                  </a:txBody>
                  <a:tcPr marL="61595" marR="27940" marT="27940" marB="0"/>
                </a:tc>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$locker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Radio button </a:t>
                      </a:r>
                    </a:p>
                  </a:txBody>
                  <a:tcPr marL="61595" marR="27940" marT="27940" marB="0"/>
                </a:tc>
                <a:tc>
                  <a:txBody>
                    <a:bodyPr/>
                    <a:lstStyle/>
                    <a:p>
                      <a:pPr marL="95885">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tinyint</a:t>
                      </a:r>
                      <a:r>
                        <a:rPr lang="en-IN" sz="1600" kern="100" dirty="0">
                          <a:solidFill>
                            <a:srgbClr val="000000"/>
                          </a:solidFill>
                          <a:effectLst/>
                          <a:latin typeface="+mn-lt"/>
                          <a:ea typeface="Calibri" panose="020F0502020204030204" pitchFamily="34" charset="0"/>
                          <a:cs typeface="Times New Roman" panose="02020603050405020304" pitchFamily="18" charset="0"/>
                        </a:rPr>
                        <a:t>(1) </a:t>
                      </a:r>
                    </a:p>
                  </a:txBody>
                  <a:tcPr marL="61595" marR="27940" marT="27940" marB="0"/>
                </a:tc>
                <a:extLst>
                  <a:ext uri="{0D108BD9-81ED-4DB2-BD59-A6C34878D82A}">
                    <a16:rowId xmlns:a16="http://schemas.microsoft.com/office/drawing/2014/main" val="1443594534"/>
                  </a:ext>
                </a:extLst>
              </a:tr>
              <a:tr h="370840">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Cardio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txtcardio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$cardio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cardio </a:t>
                      </a:r>
                    </a:p>
                  </a:txBody>
                  <a:tcPr marL="61595" marR="27940" marT="27940" marB="0"/>
                </a:tc>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$cardio </a:t>
                      </a:r>
                    </a:p>
                  </a:txBody>
                  <a:tcPr marL="61595" marR="27940" marT="27940"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Radio button </a:t>
                      </a:r>
                    </a:p>
                  </a:txBody>
                  <a:tcPr marL="61595" marR="27940" marT="27940" marB="0"/>
                </a:tc>
                <a:tc>
                  <a:txBody>
                    <a:bodyPr/>
                    <a:lstStyle/>
                    <a:p>
                      <a:pPr marL="95885">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tinyint</a:t>
                      </a:r>
                      <a:r>
                        <a:rPr lang="en-IN" sz="1600" kern="100" dirty="0">
                          <a:solidFill>
                            <a:srgbClr val="000000"/>
                          </a:solidFill>
                          <a:effectLst/>
                          <a:latin typeface="+mn-lt"/>
                          <a:ea typeface="Calibri" panose="020F0502020204030204" pitchFamily="34" charset="0"/>
                          <a:cs typeface="Times New Roman" panose="02020603050405020304" pitchFamily="18" charset="0"/>
                        </a:rPr>
                        <a:t>(1) </a:t>
                      </a:r>
                    </a:p>
                  </a:txBody>
                  <a:tcPr marL="61595" marR="27940" marT="27940" marB="0"/>
                </a:tc>
                <a:extLst>
                  <a:ext uri="{0D108BD9-81ED-4DB2-BD59-A6C34878D82A}">
                    <a16:rowId xmlns:a16="http://schemas.microsoft.com/office/drawing/2014/main" val="82870395"/>
                  </a:ext>
                </a:extLst>
              </a:tr>
              <a:tr h="370840">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Steam </a:t>
                      </a:r>
                    </a:p>
                  </a:txBody>
                  <a:tcPr marL="61595" marR="27940" marT="27940" marB="0"/>
                </a:tc>
                <a:tc>
                  <a:txBody>
                    <a:bodyPr/>
                    <a:lstStyle/>
                    <a:p>
                      <a:pPr marL="127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txtsteam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$steam </a:t>
                      </a:r>
                    </a:p>
                  </a:txBody>
                  <a:tcPr marL="61595" marR="27940" marT="27940"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steam </a:t>
                      </a:r>
                    </a:p>
                  </a:txBody>
                  <a:tcPr marL="61595" marR="27940" marT="27940" marB="0"/>
                </a:tc>
                <a:tc>
                  <a:txBody>
                    <a:bodyPr/>
                    <a:lstStyle/>
                    <a:p>
                      <a:pPr marL="190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$steam </a:t>
                      </a:r>
                    </a:p>
                  </a:txBody>
                  <a:tcPr marL="61595" marR="27940" marT="27940" marB="0"/>
                </a:tc>
                <a:tc>
                  <a:txBody>
                    <a:bodyPr/>
                    <a:lstStyle/>
                    <a:p>
                      <a:pPr>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Radio button </a:t>
                      </a:r>
                    </a:p>
                  </a:txBody>
                  <a:tcPr marL="61595" marR="27940" marT="27940" marB="0"/>
                </a:tc>
                <a:tc>
                  <a:txBody>
                    <a:bodyPr/>
                    <a:lstStyle/>
                    <a:p>
                      <a:pPr marL="95885">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tinyint</a:t>
                      </a:r>
                      <a:r>
                        <a:rPr lang="en-IN" sz="1600" kern="100" dirty="0">
                          <a:solidFill>
                            <a:srgbClr val="000000"/>
                          </a:solidFill>
                          <a:effectLst/>
                          <a:latin typeface="+mn-lt"/>
                          <a:ea typeface="Calibri" panose="020F0502020204030204" pitchFamily="34" charset="0"/>
                          <a:cs typeface="Times New Roman" panose="02020603050405020304" pitchFamily="18" charset="0"/>
                        </a:rPr>
                        <a:t>(1) </a:t>
                      </a:r>
                    </a:p>
                  </a:txBody>
                  <a:tcPr marL="61595" marR="27940" marT="27940" marB="0"/>
                </a:tc>
                <a:extLst>
                  <a:ext uri="{0D108BD9-81ED-4DB2-BD59-A6C34878D82A}">
                    <a16:rowId xmlns:a16="http://schemas.microsoft.com/office/drawing/2014/main" val="1962298683"/>
                  </a:ext>
                </a:extLst>
              </a:tr>
            </a:tbl>
          </a:graphicData>
        </a:graphic>
      </p:graphicFrame>
    </p:spTree>
    <p:extLst>
      <p:ext uri="{BB962C8B-B14F-4D97-AF65-F5344CB8AC3E}">
        <p14:creationId xmlns:p14="http://schemas.microsoft.com/office/powerpoint/2010/main" val="39237492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D904DE-25FB-DD3D-02D3-61BB96F82347}"/>
              </a:ext>
            </a:extLst>
          </p:cNvPr>
          <p:cNvSpPr txBox="1"/>
          <p:nvPr/>
        </p:nvSpPr>
        <p:spPr>
          <a:xfrm>
            <a:off x="1526796" y="1057013"/>
            <a:ext cx="10427516" cy="1015663"/>
          </a:xfrm>
          <a:prstGeom prst="rect">
            <a:avLst/>
          </a:prstGeom>
          <a:noFill/>
        </p:spPr>
        <p:txBody>
          <a:bodyPr wrap="square" rtlCol="0">
            <a:spAutoFit/>
          </a:bodyPr>
          <a:lstStyle/>
          <a:p>
            <a:pPr marL="342900" indent="-342900">
              <a:buFont typeface="Wingdings" panose="05000000000000000000" pitchFamily="2" charset="2"/>
              <a:buChar char="v"/>
            </a:pPr>
            <a:r>
              <a:rPr lang="en-IN" sz="2000" b="1" dirty="0"/>
              <a:t>Product</a:t>
            </a:r>
          </a:p>
          <a:p>
            <a:endParaRPr lang="en-IN" sz="2000" b="1" dirty="0"/>
          </a:p>
          <a:p>
            <a:endParaRPr lang="en-IN" sz="2000" b="1" dirty="0"/>
          </a:p>
        </p:txBody>
      </p:sp>
      <p:graphicFrame>
        <p:nvGraphicFramePr>
          <p:cNvPr id="3" name="Table 2">
            <a:extLst>
              <a:ext uri="{FF2B5EF4-FFF2-40B4-BE49-F238E27FC236}">
                <a16:creationId xmlns:a16="http://schemas.microsoft.com/office/drawing/2014/main" id="{CD4AF6DB-71B8-7EA4-3EE3-28410A2FD5E9}"/>
              </a:ext>
            </a:extLst>
          </p:cNvPr>
          <p:cNvGraphicFramePr>
            <a:graphicFrameLocks noGrp="1"/>
          </p:cNvGraphicFramePr>
          <p:nvPr>
            <p:extLst>
              <p:ext uri="{D42A27DB-BD31-4B8C-83A1-F6EECF244321}">
                <p14:modId xmlns:p14="http://schemas.microsoft.com/office/powerpoint/2010/main" val="1786531266"/>
              </p:ext>
            </p:extLst>
          </p:nvPr>
        </p:nvGraphicFramePr>
        <p:xfrm>
          <a:off x="1646107" y="2003182"/>
          <a:ext cx="8336790" cy="3231548"/>
        </p:xfrm>
        <a:graphic>
          <a:graphicData uri="http://schemas.openxmlformats.org/drawingml/2006/table">
            <a:tbl>
              <a:tblPr firstRow="1" bandRow="1">
                <a:tableStyleId>{5C22544A-7EE6-4342-B048-85BDC9FD1C3A}</a:tableStyleId>
              </a:tblPr>
              <a:tblGrid>
                <a:gridCol w="1190970">
                  <a:extLst>
                    <a:ext uri="{9D8B030D-6E8A-4147-A177-3AD203B41FA5}">
                      <a16:colId xmlns:a16="http://schemas.microsoft.com/office/drawing/2014/main" val="409482111"/>
                    </a:ext>
                  </a:extLst>
                </a:gridCol>
                <a:gridCol w="1190970">
                  <a:extLst>
                    <a:ext uri="{9D8B030D-6E8A-4147-A177-3AD203B41FA5}">
                      <a16:colId xmlns:a16="http://schemas.microsoft.com/office/drawing/2014/main" val="1753564464"/>
                    </a:ext>
                  </a:extLst>
                </a:gridCol>
                <a:gridCol w="1190970">
                  <a:extLst>
                    <a:ext uri="{9D8B030D-6E8A-4147-A177-3AD203B41FA5}">
                      <a16:colId xmlns:a16="http://schemas.microsoft.com/office/drawing/2014/main" val="443081984"/>
                    </a:ext>
                  </a:extLst>
                </a:gridCol>
                <a:gridCol w="1190970">
                  <a:extLst>
                    <a:ext uri="{9D8B030D-6E8A-4147-A177-3AD203B41FA5}">
                      <a16:colId xmlns:a16="http://schemas.microsoft.com/office/drawing/2014/main" val="1835971083"/>
                    </a:ext>
                  </a:extLst>
                </a:gridCol>
                <a:gridCol w="1190970">
                  <a:extLst>
                    <a:ext uri="{9D8B030D-6E8A-4147-A177-3AD203B41FA5}">
                      <a16:colId xmlns:a16="http://schemas.microsoft.com/office/drawing/2014/main" val="1119778326"/>
                    </a:ext>
                  </a:extLst>
                </a:gridCol>
                <a:gridCol w="1190970">
                  <a:extLst>
                    <a:ext uri="{9D8B030D-6E8A-4147-A177-3AD203B41FA5}">
                      <a16:colId xmlns:a16="http://schemas.microsoft.com/office/drawing/2014/main" val="2400851844"/>
                    </a:ext>
                  </a:extLst>
                </a:gridCol>
                <a:gridCol w="1190970">
                  <a:extLst>
                    <a:ext uri="{9D8B030D-6E8A-4147-A177-3AD203B41FA5}">
                      <a16:colId xmlns:a16="http://schemas.microsoft.com/office/drawing/2014/main" val="3228645546"/>
                    </a:ext>
                  </a:extLst>
                </a:gridCol>
              </a:tblGrid>
              <a:tr h="809052">
                <a:tc>
                  <a:txBody>
                    <a:bodyPr/>
                    <a:lstStyle/>
                    <a:p>
                      <a:pPr marL="3175">
                        <a:lnSpc>
                          <a:spcPct val="107000"/>
                        </a:lnSpc>
                        <a:spcAft>
                          <a:spcPts val="800"/>
                        </a:spcAft>
                      </a:pPr>
                      <a:r>
                        <a:rPr lang="en-IN" sz="1600" kern="100" dirty="0">
                          <a:solidFill>
                            <a:srgbClr val="000000"/>
                          </a:solidFill>
                          <a:effectLst/>
                          <a:latin typeface="+mn-lt"/>
                          <a:ea typeface="Times New Roman" panose="02020603050405020304" pitchFamily="18" charset="0"/>
                          <a:cs typeface="Times New Roman" panose="02020603050405020304" pitchFamily="18" charset="0"/>
                        </a:rPr>
                        <a:t>Name of the </a:t>
                      </a:r>
                    </a:p>
                    <a:p>
                      <a:pPr marL="3175">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69850" marT="28575" marB="0"/>
                </a:tc>
                <a:tc>
                  <a:txBody>
                    <a:bodyPr/>
                    <a:lstStyle/>
                    <a:p>
                      <a:pPr marL="2540">
                        <a:lnSpc>
                          <a:spcPct val="107000"/>
                        </a:lnSpc>
                        <a:spcAft>
                          <a:spcPts val="125"/>
                        </a:spcAft>
                      </a:pPr>
                      <a:r>
                        <a:rPr lang="en-IN" sz="1600" kern="100" dirty="0">
                          <a:solidFill>
                            <a:srgbClr val="000000"/>
                          </a:solidFill>
                          <a:effectLst/>
                          <a:latin typeface="+mn-lt"/>
                          <a:ea typeface="Times New Roman" panose="02020603050405020304" pitchFamily="18" charset="0"/>
                          <a:cs typeface="Times New Roman" panose="02020603050405020304" pitchFamily="18" charset="0"/>
                        </a:rPr>
                        <a:t>Name in </a:t>
                      </a:r>
                      <a:endParaRPr lang="en-IN" sz="1600" kern="100" dirty="0">
                        <a:solidFill>
                          <a:srgbClr val="000000"/>
                        </a:solidFill>
                        <a:effectLst/>
                        <a:latin typeface="+mn-lt"/>
                        <a:ea typeface="Calibri" panose="020F0502020204030204" pitchFamily="34" charset="0"/>
                        <a:cs typeface="Times New Roman" panose="02020603050405020304" pitchFamily="18" charset="0"/>
                      </a:endParaRPr>
                    </a:p>
                    <a:p>
                      <a:pPr marL="2540">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Times New Roman" panose="02020603050405020304" pitchFamily="18" charset="0"/>
                          <a:cs typeface="Times New Roman" panose="02020603050405020304" pitchFamily="18" charset="0"/>
                        </a:rPr>
                        <a:t>Variable in php</a:t>
                      </a:r>
                      <a:r>
                        <a:rPr lang="en-IN" sz="1600" kern="100">
                          <a:solidFill>
                            <a:srgbClr val="000000"/>
                          </a:solidFill>
                          <a:effectLst/>
                          <a:latin typeface="+mn-lt"/>
                          <a:ea typeface="Calibri" panose="020F0502020204030204" pitchFamily="34" charset="0"/>
                          <a:cs typeface="Times New Roman" panose="02020603050405020304" pitchFamily="18" charset="0"/>
                        </a:rPr>
                        <a:t> </a:t>
                      </a:r>
                    </a:p>
                  </a:txBody>
                  <a:tcPr marL="61595" marR="69850" marT="28575" marB="0"/>
                </a:tc>
                <a:tc>
                  <a:txBody>
                    <a:bodyPr/>
                    <a:lstStyle/>
                    <a:p>
                      <a:pPr marL="2540">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a:t>
                      </a:r>
                      <a:r>
                        <a:rPr lang="en-IN" sz="1600" kern="100" dirty="0">
                          <a:solidFill>
                            <a:srgbClr val="000000"/>
                          </a:solidFill>
                          <a:effectLst/>
                          <a:latin typeface="+mn-lt"/>
                          <a:ea typeface="Calibri" panose="020F0502020204030204" pitchFamily="34" charset="0"/>
                          <a:cs typeface="Times New Roman" panose="02020603050405020304" pitchFamily="18" charset="0"/>
                        </a:rPr>
                        <a:t> name in database </a:t>
                      </a:r>
                    </a:p>
                  </a:txBody>
                  <a:tcPr marL="61595" marR="69850" marT="28575" marB="0"/>
                </a:tc>
                <a:tc>
                  <a:txBody>
                    <a:bodyPr/>
                    <a:lstStyle/>
                    <a:p>
                      <a:pPr marL="2540" algn="just">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Variable store in DB </a:t>
                      </a:r>
                    </a:p>
                  </a:txBody>
                  <a:tcPr marL="61595" marR="69850" marT="28575"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Type in </a:t>
                      </a: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Data type in Database </a:t>
                      </a:r>
                    </a:p>
                  </a:txBody>
                  <a:tcPr marL="61595" marR="69850" marT="28575" marB="0"/>
                </a:tc>
                <a:extLst>
                  <a:ext uri="{0D108BD9-81ED-4DB2-BD59-A6C34878D82A}">
                    <a16:rowId xmlns:a16="http://schemas.microsoft.com/office/drawing/2014/main" val="2275640254"/>
                  </a:ext>
                </a:extLst>
              </a:tr>
              <a:tr h="544025">
                <a:tc>
                  <a:txBody>
                    <a:bodyPr/>
                    <a:lstStyle/>
                    <a:p>
                      <a:pPr marL="3175">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Product Id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txtpid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$pid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pid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$pid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number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Int(3) </a:t>
                      </a:r>
                    </a:p>
                  </a:txBody>
                  <a:tcPr marL="61595" marR="69850" marT="28575" marB="0"/>
                </a:tc>
                <a:extLst>
                  <a:ext uri="{0D108BD9-81ED-4DB2-BD59-A6C34878D82A}">
                    <a16:rowId xmlns:a16="http://schemas.microsoft.com/office/drawing/2014/main" val="3793860540"/>
                  </a:ext>
                </a:extLst>
              </a:tr>
              <a:tr h="544025">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Name </a:t>
                      </a:r>
                    </a:p>
                  </a:txBody>
                  <a:tcPr marL="61595" marR="69850" marT="28575" marB="0"/>
                </a:tc>
                <a:tc>
                  <a:txBody>
                    <a:bodyPr/>
                    <a:lstStyle/>
                    <a:p>
                      <a:pPr marL="1905" algn="just">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txtname </a:t>
                      </a:r>
                    </a:p>
                  </a:txBody>
                  <a:tcPr marL="61595" marR="69850" marT="28575"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$name </a:t>
                      </a:r>
                    </a:p>
                  </a:txBody>
                  <a:tcPr marL="61595" marR="69850" marT="28575" marB="0"/>
                </a:tc>
                <a:tc>
                  <a:txBody>
                    <a:bodyPr/>
                    <a:lstStyle/>
                    <a:p>
                      <a:pPr marL="127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pname </a:t>
                      </a:r>
                    </a:p>
                  </a:txBody>
                  <a:tcPr marL="61595" marR="69850" marT="28575" marB="0"/>
                </a:tc>
                <a:tc>
                  <a:txBody>
                    <a:bodyPr/>
                    <a:lstStyle/>
                    <a:p>
                      <a:pPr marL="63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$name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text </a:t>
                      </a:r>
                    </a:p>
                  </a:txBody>
                  <a:tcPr marL="61595" marR="69850" marT="28575"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Varchar(20) </a:t>
                      </a:r>
                    </a:p>
                  </a:txBody>
                  <a:tcPr marL="61595" marR="69850" marT="28575" marB="0"/>
                </a:tc>
                <a:extLst>
                  <a:ext uri="{0D108BD9-81ED-4DB2-BD59-A6C34878D82A}">
                    <a16:rowId xmlns:a16="http://schemas.microsoft.com/office/drawing/2014/main" val="2738180291"/>
                  </a:ext>
                </a:extLst>
              </a:tr>
              <a:tr h="544025">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Price </a:t>
                      </a:r>
                    </a:p>
                  </a:txBody>
                  <a:tcPr marL="61595" marR="69850" marT="28575" marB="0"/>
                </a:tc>
                <a:tc>
                  <a:txBody>
                    <a:bodyPr/>
                    <a:lstStyle/>
                    <a:p>
                      <a:pPr marL="127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txtprice </a:t>
                      </a:r>
                    </a:p>
                  </a:txBody>
                  <a:tcPr marL="61595" marR="69850" marT="28575" marB="0"/>
                </a:tc>
                <a:tc>
                  <a:txBody>
                    <a:bodyPr/>
                    <a:lstStyle/>
                    <a:p>
                      <a:pPr marL="127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$price </a:t>
                      </a:r>
                    </a:p>
                  </a:txBody>
                  <a:tcPr marL="61595" marR="69850" marT="28575" marB="0"/>
                </a:tc>
                <a:tc>
                  <a:txBody>
                    <a:bodyPr/>
                    <a:lstStyle/>
                    <a:p>
                      <a:pPr marL="127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price </a:t>
                      </a:r>
                    </a:p>
                  </a:txBody>
                  <a:tcPr marL="61595" marR="69850" marT="28575" marB="0"/>
                </a:tc>
                <a:tc>
                  <a:txBody>
                    <a:bodyPr/>
                    <a:lstStyle/>
                    <a:p>
                      <a:pPr>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$price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number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Int(5) </a:t>
                      </a:r>
                    </a:p>
                  </a:txBody>
                  <a:tcPr marL="61595" marR="69850" marT="28575" marB="0"/>
                </a:tc>
                <a:extLst>
                  <a:ext uri="{0D108BD9-81ED-4DB2-BD59-A6C34878D82A}">
                    <a16:rowId xmlns:a16="http://schemas.microsoft.com/office/drawing/2014/main" val="3627765355"/>
                  </a:ext>
                </a:extLst>
              </a:tr>
              <a:tr h="790421">
                <a:tc>
                  <a:txBody>
                    <a:bodyPr/>
                    <a:lstStyle/>
                    <a:p>
                      <a:pPr marL="317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Image Name </a:t>
                      </a:r>
                    </a:p>
                  </a:txBody>
                  <a:tcPr marL="61595" marR="69850" marT="28575" marB="0"/>
                </a:tc>
                <a:tc>
                  <a:txBody>
                    <a:bodyPr/>
                    <a:lstStyle/>
                    <a:p>
                      <a:pPr marL="2540">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txtimg</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69850" marT="28575"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a:t>
                      </a:r>
                      <a:r>
                        <a:rPr lang="en-IN" sz="1600" kern="100" dirty="0" err="1">
                          <a:solidFill>
                            <a:srgbClr val="000000"/>
                          </a:solidFill>
                          <a:effectLst/>
                          <a:latin typeface="+mn-lt"/>
                          <a:ea typeface="Calibri" panose="020F0502020204030204" pitchFamily="34" charset="0"/>
                          <a:cs typeface="Times New Roman" panose="02020603050405020304" pitchFamily="18" charset="0"/>
                        </a:rPr>
                        <a:t>img</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69850" marT="28575" marB="0"/>
                </a:tc>
                <a:tc>
                  <a:txBody>
                    <a:bodyPr/>
                    <a:lstStyle/>
                    <a:p>
                      <a:pPr marL="2540">
                        <a:lnSpc>
                          <a:spcPct val="107000"/>
                        </a:lnSpc>
                        <a:spcAft>
                          <a:spcPts val="800"/>
                        </a:spcAft>
                      </a:pPr>
                      <a:r>
                        <a:rPr lang="en-IN" sz="1600" kern="100" dirty="0" err="1">
                          <a:solidFill>
                            <a:srgbClr val="000000"/>
                          </a:solidFill>
                          <a:effectLst/>
                          <a:latin typeface="+mn-lt"/>
                          <a:ea typeface="Calibri" panose="020F0502020204030204" pitchFamily="34" charset="0"/>
                          <a:cs typeface="Times New Roman" panose="02020603050405020304" pitchFamily="18" charset="0"/>
                        </a:rPr>
                        <a:t>img</a:t>
                      </a:r>
                      <a:r>
                        <a:rPr lang="en-IN" sz="1600" kern="100" dirty="0">
                          <a:solidFill>
                            <a:srgbClr val="000000"/>
                          </a:solidFill>
                          <a:effectLst/>
                          <a:latin typeface="+mn-lt"/>
                          <a:ea typeface="Calibri" panose="020F0502020204030204" pitchFamily="34" charset="0"/>
                          <a:cs typeface="Times New Roman" panose="02020603050405020304" pitchFamily="18" charset="0"/>
                        </a:rPr>
                        <a:t> </a:t>
                      </a:r>
                    </a:p>
                  </a:txBody>
                  <a:tcPr marL="61595" marR="69850" marT="28575" marB="0"/>
                </a:tc>
                <a:tc>
                  <a:txBody>
                    <a:bodyPr/>
                    <a:lstStyle/>
                    <a:p>
                      <a:pPr marL="1905">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$img </a:t>
                      </a:r>
                    </a:p>
                  </a:txBody>
                  <a:tcPr marL="61595" marR="69850" marT="28575" marB="0"/>
                </a:tc>
                <a:tc>
                  <a:txBody>
                    <a:bodyPr/>
                    <a:lstStyle/>
                    <a:p>
                      <a:pPr marL="2540">
                        <a:lnSpc>
                          <a:spcPct val="107000"/>
                        </a:lnSpc>
                        <a:spcAft>
                          <a:spcPts val="800"/>
                        </a:spcAft>
                      </a:pPr>
                      <a:r>
                        <a:rPr lang="en-IN" sz="1600" kern="100">
                          <a:solidFill>
                            <a:srgbClr val="000000"/>
                          </a:solidFill>
                          <a:effectLst/>
                          <a:latin typeface="+mn-lt"/>
                          <a:ea typeface="Calibri" panose="020F0502020204030204" pitchFamily="34" charset="0"/>
                          <a:cs typeface="Times New Roman" panose="02020603050405020304" pitchFamily="18" charset="0"/>
                        </a:rPr>
                        <a:t>text </a:t>
                      </a:r>
                    </a:p>
                  </a:txBody>
                  <a:tcPr marL="61595" marR="69850" marT="28575" marB="0"/>
                </a:tc>
                <a:tc>
                  <a:txBody>
                    <a:bodyPr/>
                    <a:lstStyle/>
                    <a:p>
                      <a:pPr marL="2540">
                        <a:lnSpc>
                          <a:spcPct val="107000"/>
                        </a:lnSpc>
                        <a:spcAft>
                          <a:spcPts val="800"/>
                        </a:spcAft>
                      </a:pPr>
                      <a:r>
                        <a:rPr lang="en-IN" sz="1600" kern="100" dirty="0">
                          <a:solidFill>
                            <a:srgbClr val="000000"/>
                          </a:solidFill>
                          <a:effectLst/>
                          <a:latin typeface="+mn-lt"/>
                          <a:ea typeface="Calibri" panose="020F0502020204030204" pitchFamily="34" charset="0"/>
                          <a:cs typeface="Times New Roman" panose="02020603050405020304" pitchFamily="18" charset="0"/>
                        </a:rPr>
                        <a:t>Varchar(20) </a:t>
                      </a:r>
                    </a:p>
                  </a:txBody>
                  <a:tcPr marL="61595" marR="69850" marT="28575" marB="0"/>
                </a:tc>
                <a:extLst>
                  <a:ext uri="{0D108BD9-81ED-4DB2-BD59-A6C34878D82A}">
                    <a16:rowId xmlns:a16="http://schemas.microsoft.com/office/drawing/2014/main" val="3530149900"/>
                  </a:ext>
                </a:extLst>
              </a:tr>
            </a:tbl>
          </a:graphicData>
        </a:graphic>
      </p:graphicFrame>
    </p:spTree>
    <p:extLst>
      <p:ext uri="{BB962C8B-B14F-4D97-AF65-F5344CB8AC3E}">
        <p14:creationId xmlns:p14="http://schemas.microsoft.com/office/powerpoint/2010/main" val="42422836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4F8BD3-62A5-C2D1-CF53-A067A3645B17}"/>
              </a:ext>
            </a:extLst>
          </p:cNvPr>
          <p:cNvSpPr txBox="1"/>
          <p:nvPr/>
        </p:nvSpPr>
        <p:spPr>
          <a:xfrm>
            <a:off x="2147581" y="809239"/>
            <a:ext cx="10167457" cy="1015663"/>
          </a:xfrm>
          <a:prstGeom prst="rect">
            <a:avLst/>
          </a:prstGeom>
          <a:noFill/>
        </p:spPr>
        <p:txBody>
          <a:bodyPr wrap="square" rtlCol="0">
            <a:spAutoFit/>
          </a:bodyPr>
          <a:lstStyle/>
          <a:p>
            <a:pPr marL="342900" indent="-342900">
              <a:buFont typeface="Wingdings" panose="05000000000000000000" pitchFamily="2" charset="2"/>
              <a:buChar char="v"/>
            </a:pPr>
            <a:r>
              <a:rPr lang="en-IN" sz="2000" b="1" dirty="0"/>
              <a:t>Buy</a:t>
            </a:r>
          </a:p>
          <a:p>
            <a:endParaRPr lang="en-IN" sz="2000" b="1" dirty="0"/>
          </a:p>
          <a:p>
            <a:endParaRPr lang="en-IN" sz="2000" b="1" dirty="0"/>
          </a:p>
        </p:txBody>
      </p:sp>
      <p:graphicFrame>
        <p:nvGraphicFramePr>
          <p:cNvPr id="3" name="Table 2">
            <a:extLst>
              <a:ext uri="{FF2B5EF4-FFF2-40B4-BE49-F238E27FC236}">
                <a16:creationId xmlns:a16="http://schemas.microsoft.com/office/drawing/2014/main" id="{B3AB8785-8124-3D54-250D-2F8D4021EF66}"/>
              </a:ext>
            </a:extLst>
          </p:cNvPr>
          <p:cNvGraphicFramePr>
            <a:graphicFrameLocks noGrp="1"/>
          </p:cNvGraphicFramePr>
          <p:nvPr>
            <p:extLst>
              <p:ext uri="{D42A27DB-BD31-4B8C-83A1-F6EECF244321}">
                <p14:modId xmlns:p14="http://schemas.microsoft.com/office/powerpoint/2010/main" val="19842726"/>
              </p:ext>
            </p:extLst>
          </p:nvPr>
        </p:nvGraphicFramePr>
        <p:xfrm>
          <a:off x="2147581" y="1708362"/>
          <a:ext cx="6803472" cy="3441276"/>
        </p:xfrm>
        <a:graphic>
          <a:graphicData uri="http://schemas.openxmlformats.org/drawingml/2006/table">
            <a:tbl>
              <a:tblPr firstRow="1" bandRow="1">
                <a:tableStyleId>{5C22544A-7EE6-4342-B048-85BDC9FD1C3A}</a:tableStyleId>
              </a:tblPr>
              <a:tblGrid>
                <a:gridCol w="3401736">
                  <a:extLst>
                    <a:ext uri="{9D8B030D-6E8A-4147-A177-3AD203B41FA5}">
                      <a16:colId xmlns:a16="http://schemas.microsoft.com/office/drawing/2014/main" val="2866829177"/>
                    </a:ext>
                  </a:extLst>
                </a:gridCol>
                <a:gridCol w="3401736">
                  <a:extLst>
                    <a:ext uri="{9D8B030D-6E8A-4147-A177-3AD203B41FA5}">
                      <a16:colId xmlns:a16="http://schemas.microsoft.com/office/drawing/2014/main" val="3604906455"/>
                    </a:ext>
                  </a:extLst>
                </a:gridCol>
              </a:tblGrid>
              <a:tr h="573546">
                <a:tc>
                  <a:txBody>
                    <a:bodyPr/>
                    <a:lstStyle/>
                    <a:p>
                      <a:pPr>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 name in database </a:t>
                      </a:r>
                    </a:p>
                  </a:txBody>
                  <a:tcPr marL="64135" marR="73025" marT="36195" marB="0"/>
                </a:tc>
                <a:tc>
                  <a:txBody>
                    <a:bodyPr/>
                    <a:lstStyle/>
                    <a:p>
                      <a:pPr marL="1270">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Datatype in database </a:t>
                      </a:r>
                    </a:p>
                  </a:txBody>
                  <a:tcPr marL="64135" marR="73025" marT="36195" marB="0"/>
                </a:tc>
                <a:extLst>
                  <a:ext uri="{0D108BD9-81ED-4DB2-BD59-A6C34878D82A}">
                    <a16:rowId xmlns:a16="http://schemas.microsoft.com/office/drawing/2014/main" val="1764098130"/>
                  </a:ext>
                </a:extLst>
              </a:tr>
              <a:tr h="573546">
                <a:tc>
                  <a:txBody>
                    <a:bodyPr/>
                    <a:lstStyle/>
                    <a:p>
                      <a:pPr>
                        <a:lnSpc>
                          <a:spcPct val="107000"/>
                        </a:lnSpc>
                        <a:spcAft>
                          <a:spcPts val="800"/>
                        </a:spcAft>
                      </a:pPr>
                      <a:r>
                        <a:rPr lang="en-IN" sz="1600" kern="1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payid</a:t>
                      </a: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(payment id)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int(3) </a:t>
                      </a:r>
                    </a:p>
                  </a:txBody>
                  <a:tcPr marL="64135" marR="73025" marT="36195" marB="0"/>
                </a:tc>
                <a:extLst>
                  <a:ext uri="{0D108BD9-81ED-4DB2-BD59-A6C34878D82A}">
                    <a16:rowId xmlns:a16="http://schemas.microsoft.com/office/drawing/2014/main" val="3067113308"/>
                  </a:ext>
                </a:extLst>
              </a:tr>
              <a:tr h="573546">
                <a:tc>
                  <a:txBody>
                    <a:bodyPr/>
                    <a:lstStyle/>
                    <a:p>
                      <a:pPr>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id(customer id)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int(3) </a:t>
                      </a:r>
                    </a:p>
                  </a:txBody>
                  <a:tcPr marL="64135" marR="73025" marT="36195" marB="0"/>
                </a:tc>
                <a:extLst>
                  <a:ext uri="{0D108BD9-81ED-4DB2-BD59-A6C34878D82A}">
                    <a16:rowId xmlns:a16="http://schemas.microsoft.com/office/drawing/2014/main" val="468354268"/>
                  </a:ext>
                </a:extLst>
              </a:tr>
              <a:tr h="573546">
                <a:tc>
                  <a:txBody>
                    <a:bodyPr/>
                    <a:lstStyle/>
                    <a:p>
                      <a:pPr>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name(customer name)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varchar(20) </a:t>
                      </a:r>
                    </a:p>
                  </a:txBody>
                  <a:tcPr marL="64135" marR="73025" marT="36195" marB="0"/>
                </a:tc>
                <a:extLst>
                  <a:ext uri="{0D108BD9-81ED-4DB2-BD59-A6C34878D82A}">
                    <a16:rowId xmlns:a16="http://schemas.microsoft.com/office/drawing/2014/main" val="2620883861"/>
                  </a:ext>
                </a:extLst>
              </a:tr>
              <a:tr h="573546">
                <a:tc>
                  <a:txBody>
                    <a:bodyPr/>
                    <a:lstStyle/>
                    <a:p>
                      <a:pPr>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mobile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int(10) </a:t>
                      </a:r>
                    </a:p>
                  </a:txBody>
                  <a:tcPr marL="64135" marR="73025" marT="36195" marB="0"/>
                </a:tc>
                <a:extLst>
                  <a:ext uri="{0D108BD9-81ED-4DB2-BD59-A6C34878D82A}">
                    <a16:rowId xmlns:a16="http://schemas.microsoft.com/office/drawing/2014/main" val="1304654577"/>
                  </a:ext>
                </a:extLst>
              </a:tr>
              <a:tr h="573546">
                <a:tc>
                  <a:txBody>
                    <a:bodyPr/>
                    <a:lstStyle/>
                    <a:p>
                      <a:pPr>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pid(membership id ) </a:t>
                      </a:r>
                    </a:p>
                  </a:txBody>
                  <a:tcPr marL="64135" marR="73025" marT="36195" marB="0"/>
                </a:tc>
                <a:tc>
                  <a:txBody>
                    <a:bodyPr/>
                    <a:lstStyle/>
                    <a:p>
                      <a:pPr marL="1270">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int(3) </a:t>
                      </a:r>
                    </a:p>
                  </a:txBody>
                  <a:tcPr marL="64135" marR="73025" marT="36195" marB="0"/>
                </a:tc>
                <a:extLst>
                  <a:ext uri="{0D108BD9-81ED-4DB2-BD59-A6C34878D82A}">
                    <a16:rowId xmlns:a16="http://schemas.microsoft.com/office/drawing/2014/main" val="2039879686"/>
                  </a:ext>
                </a:extLst>
              </a:tr>
            </a:tbl>
          </a:graphicData>
        </a:graphic>
      </p:graphicFrame>
    </p:spTree>
    <p:extLst>
      <p:ext uri="{BB962C8B-B14F-4D97-AF65-F5344CB8AC3E}">
        <p14:creationId xmlns:p14="http://schemas.microsoft.com/office/powerpoint/2010/main" val="11992946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FD9BFF-3615-2898-7D2D-CDCE751BE2C6}"/>
              </a:ext>
            </a:extLst>
          </p:cNvPr>
          <p:cNvSpPr txBox="1"/>
          <p:nvPr/>
        </p:nvSpPr>
        <p:spPr>
          <a:xfrm>
            <a:off x="1820411" y="780176"/>
            <a:ext cx="10192624" cy="1015663"/>
          </a:xfrm>
          <a:prstGeom prst="rect">
            <a:avLst/>
          </a:prstGeom>
          <a:noFill/>
        </p:spPr>
        <p:txBody>
          <a:bodyPr wrap="square" rtlCol="0">
            <a:spAutoFit/>
          </a:bodyPr>
          <a:lstStyle/>
          <a:p>
            <a:pPr marL="342900" indent="-342900">
              <a:buFont typeface="Wingdings" panose="05000000000000000000" pitchFamily="2" charset="2"/>
              <a:buChar char="v"/>
            </a:pPr>
            <a:r>
              <a:rPr lang="en-IN" sz="2000" b="1" dirty="0" err="1"/>
              <a:t>Product_Buy</a:t>
            </a:r>
            <a:endParaRPr lang="en-IN" sz="2000" b="1" dirty="0"/>
          </a:p>
          <a:p>
            <a:endParaRPr lang="en-IN" sz="2000" b="1" dirty="0"/>
          </a:p>
          <a:p>
            <a:endParaRPr lang="en-IN" sz="2000" b="1" dirty="0"/>
          </a:p>
        </p:txBody>
      </p:sp>
      <p:graphicFrame>
        <p:nvGraphicFramePr>
          <p:cNvPr id="3" name="Table 2">
            <a:extLst>
              <a:ext uri="{FF2B5EF4-FFF2-40B4-BE49-F238E27FC236}">
                <a16:creationId xmlns:a16="http://schemas.microsoft.com/office/drawing/2014/main" id="{3065E867-8B8C-0575-1803-96C00C06B821}"/>
              </a:ext>
            </a:extLst>
          </p:cNvPr>
          <p:cNvGraphicFramePr>
            <a:graphicFrameLocks noGrp="1"/>
          </p:cNvGraphicFramePr>
          <p:nvPr>
            <p:extLst>
              <p:ext uri="{D42A27DB-BD31-4B8C-83A1-F6EECF244321}">
                <p14:modId xmlns:p14="http://schemas.microsoft.com/office/powerpoint/2010/main" val="4075828457"/>
              </p:ext>
            </p:extLst>
          </p:nvPr>
        </p:nvGraphicFramePr>
        <p:xfrm>
          <a:off x="1921078" y="1612480"/>
          <a:ext cx="6853806" cy="3633040"/>
        </p:xfrm>
        <a:graphic>
          <a:graphicData uri="http://schemas.openxmlformats.org/drawingml/2006/table">
            <a:tbl>
              <a:tblPr firstRow="1" bandRow="1">
                <a:tableStyleId>{5C22544A-7EE6-4342-B048-85BDC9FD1C3A}</a:tableStyleId>
              </a:tblPr>
              <a:tblGrid>
                <a:gridCol w="3426903">
                  <a:extLst>
                    <a:ext uri="{9D8B030D-6E8A-4147-A177-3AD203B41FA5}">
                      <a16:colId xmlns:a16="http://schemas.microsoft.com/office/drawing/2014/main" val="493048217"/>
                    </a:ext>
                  </a:extLst>
                </a:gridCol>
                <a:gridCol w="3426903">
                  <a:extLst>
                    <a:ext uri="{9D8B030D-6E8A-4147-A177-3AD203B41FA5}">
                      <a16:colId xmlns:a16="http://schemas.microsoft.com/office/drawing/2014/main" val="2723337672"/>
                    </a:ext>
                  </a:extLst>
                </a:gridCol>
              </a:tblGrid>
              <a:tr h="454130">
                <a:tc>
                  <a:txBody>
                    <a:bodyPr/>
                    <a:lstStyle/>
                    <a:p>
                      <a:pPr>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Field name in database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Datatype in database </a:t>
                      </a:r>
                    </a:p>
                  </a:txBody>
                  <a:tcPr marL="64135" marR="73025" marT="36195" marB="0"/>
                </a:tc>
                <a:extLst>
                  <a:ext uri="{0D108BD9-81ED-4DB2-BD59-A6C34878D82A}">
                    <a16:rowId xmlns:a16="http://schemas.microsoft.com/office/drawing/2014/main" val="388160941"/>
                  </a:ext>
                </a:extLst>
              </a:tr>
              <a:tr h="454130">
                <a:tc>
                  <a:txBody>
                    <a:bodyPr/>
                    <a:lstStyle/>
                    <a:p>
                      <a:pPr>
                        <a:lnSpc>
                          <a:spcPct val="107000"/>
                        </a:lnSpc>
                        <a:spcAft>
                          <a:spcPts val="800"/>
                        </a:spcAft>
                      </a:pPr>
                      <a:r>
                        <a:rPr lang="en-IN" sz="1600" kern="1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payid</a:t>
                      </a: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(payment id)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int(3) </a:t>
                      </a:r>
                    </a:p>
                  </a:txBody>
                  <a:tcPr marL="64135" marR="73025" marT="36195" marB="0"/>
                </a:tc>
                <a:extLst>
                  <a:ext uri="{0D108BD9-81ED-4DB2-BD59-A6C34878D82A}">
                    <a16:rowId xmlns:a16="http://schemas.microsoft.com/office/drawing/2014/main" val="596228255"/>
                  </a:ext>
                </a:extLst>
              </a:tr>
              <a:tr h="454130">
                <a:tc>
                  <a:txBody>
                    <a:bodyPr/>
                    <a:lstStyle/>
                    <a:p>
                      <a:pPr>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id(customer id)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int(3) </a:t>
                      </a:r>
                    </a:p>
                  </a:txBody>
                  <a:tcPr marL="64135" marR="73025" marT="36195" marB="0"/>
                </a:tc>
                <a:extLst>
                  <a:ext uri="{0D108BD9-81ED-4DB2-BD59-A6C34878D82A}">
                    <a16:rowId xmlns:a16="http://schemas.microsoft.com/office/drawing/2014/main" val="1395062021"/>
                  </a:ext>
                </a:extLst>
              </a:tr>
              <a:tr h="454130">
                <a:tc>
                  <a:txBody>
                    <a:bodyPr/>
                    <a:lstStyle/>
                    <a:p>
                      <a:pPr>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name(customer name)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varchar(20) </a:t>
                      </a:r>
                    </a:p>
                  </a:txBody>
                  <a:tcPr marL="64135" marR="73025" marT="36195" marB="0"/>
                </a:tc>
                <a:extLst>
                  <a:ext uri="{0D108BD9-81ED-4DB2-BD59-A6C34878D82A}">
                    <a16:rowId xmlns:a16="http://schemas.microsoft.com/office/drawing/2014/main" val="3108724661"/>
                  </a:ext>
                </a:extLst>
              </a:tr>
              <a:tr h="454130">
                <a:tc>
                  <a:txBody>
                    <a:bodyPr/>
                    <a:lstStyle/>
                    <a:p>
                      <a:pPr>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pid(product id)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int(3) </a:t>
                      </a:r>
                    </a:p>
                  </a:txBody>
                  <a:tcPr marL="64135" marR="73025" marT="36195" marB="0"/>
                </a:tc>
                <a:extLst>
                  <a:ext uri="{0D108BD9-81ED-4DB2-BD59-A6C34878D82A}">
                    <a16:rowId xmlns:a16="http://schemas.microsoft.com/office/drawing/2014/main" val="1568394473"/>
                  </a:ext>
                </a:extLst>
              </a:tr>
              <a:tr h="454130">
                <a:tc>
                  <a:txBody>
                    <a:bodyPr/>
                    <a:lstStyle/>
                    <a:p>
                      <a:pPr>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qty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int(3) </a:t>
                      </a:r>
                    </a:p>
                  </a:txBody>
                  <a:tcPr marL="64135" marR="73025" marT="36195" marB="0"/>
                </a:tc>
                <a:extLst>
                  <a:ext uri="{0D108BD9-81ED-4DB2-BD59-A6C34878D82A}">
                    <a16:rowId xmlns:a16="http://schemas.microsoft.com/office/drawing/2014/main" val="3659245335"/>
                  </a:ext>
                </a:extLst>
              </a:tr>
              <a:tr h="454130">
                <a:tc>
                  <a:txBody>
                    <a:bodyPr/>
                    <a:lstStyle/>
                    <a:p>
                      <a:pPr>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price </a:t>
                      </a:r>
                    </a:p>
                  </a:txBody>
                  <a:tcPr marL="64135" marR="73025" marT="36195" marB="0"/>
                </a:tc>
                <a:tc>
                  <a:txBody>
                    <a:bodyPr/>
                    <a:lstStyle/>
                    <a:p>
                      <a:pPr marL="1270">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int(5) </a:t>
                      </a:r>
                    </a:p>
                  </a:txBody>
                  <a:tcPr marL="64135" marR="73025" marT="36195" marB="0"/>
                </a:tc>
                <a:extLst>
                  <a:ext uri="{0D108BD9-81ED-4DB2-BD59-A6C34878D82A}">
                    <a16:rowId xmlns:a16="http://schemas.microsoft.com/office/drawing/2014/main" val="1787569727"/>
                  </a:ext>
                </a:extLst>
              </a:tr>
              <a:tr h="454130">
                <a:tc>
                  <a:txBody>
                    <a:bodyPr/>
                    <a:lstStyle/>
                    <a:p>
                      <a:pPr>
                        <a:lnSpc>
                          <a:spcPct val="107000"/>
                        </a:lnSpc>
                        <a:spcAft>
                          <a:spcPts val="800"/>
                        </a:spcAft>
                      </a:pPr>
                      <a:r>
                        <a:rPr lang="en-IN" sz="16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total </a:t>
                      </a:r>
                    </a:p>
                  </a:txBody>
                  <a:tcPr marL="64135" marR="73025" marT="36195" marB="0"/>
                </a:tc>
                <a:tc>
                  <a:txBody>
                    <a:bodyPr/>
                    <a:lstStyle/>
                    <a:p>
                      <a:pPr marL="1270">
                        <a:lnSpc>
                          <a:spcPct val="107000"/>
                        </a:lnSpc>
                        <a:spcAft>
                          <a:spcPts val="800"/>
                        </a:spcAft>
                      </a:pPr>
                      <a:r>
                        <a:rPr lang="en-IN" sz="16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int(10) </a:t>
                      </a:r>
                    </a:p>
                  </a:txBody>
                  <a:tcPr marL="64135" marR="73025" marT="36195" marB="0"/>
                </a:tc>
                <a:extLst>
                  <a:ext uri="{0D108BD9-81ED-4DB2-BD59-A6C34878D82A}">
                    <a16:rowId xmlns:a16="http://schemas.microsoft.com/office/drawing/2014/main" val="296605999"/>
                  </a:ext>
                </a:extLst>
              </a:tr>
            </a:tbl>
          </a:graphicData>
        </a:graphic>
      </p:graphicFrame>
    </p:spTree>
    <p:extLst>
      <p:ext uri="{BB962C8B-B14F-4D97-AF65-F5344CB8AC3E}">
        <p14:creationId xmlns:p14="http://schemas.microsoft.com/office/powerpoint/2010/main" val="32702803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B4E822-CCFA-E190-D383-DD6B4D357377}"/>
              </a:ext>
            </a:extLst>
          </p:cNvPr>
          <p:cNvSpPr txBox="1"/>
          <p:nvPr/>
        </p:nvSpPr>
        <p:spPr>
          <a:xfrm>
            <a:off x="1182848" y="629174"/>
            <a:ext cx="10268125" cy="1815882"/>
          </a:xfrm>
          <a:prstGeom prst="rect">
            <a:avLst/>
          </a:prstGeom>
          <a:noFill/>
        </p:spPr>
        <p:txBody>
          <a:bodyPr wrap="square" rtlCol="0">
            <a:spAutoFit/>
          </a:bodyPr>
          <a:lstStyle/>
          <a:p>
            <a:r>
              <a:rPr lang="en-US" sz="2400" b="1" dirty="0"/>
              <a:t>Screen Layouts</a:t>
            </a:r>
          </a:p>
          <a:p>
            <a:endParaRPr lang="en-US" sz="2000" dirty="0"/>
          </a:p>
          <a:p>
            <a:pPr marL="342900" indent="-342900">
              <a:buFont typeface="Wingdings" panose="05000000000000000000" pitchFamily="2" charset="2"/>
              <a:buChar char="v"/>
            </a:pPr>
            <a:r>
              <a:rPr lang="en-US" sz="2000" dirty="0"/>
              <a:t>Admin MYSQL Server</a:t>
            </a:r>
          </a:p>
          <a:p>
            <a:endParaRPr lang="en-US" sz="2400" b="1" dirty="0"/>
          </a:p>
          <a:p>
            <a:endParaRPr lang="en-IN" sz="2400" b="1" dirty="0"/>
          </a:p>
        </p:txBody>
      </p:sp>
      <p:pic>
        <p:nvPicPr>
          <p:cNvPr id="3" name="Picture 2">
            <a:extLst>
              <a:ext uri="{FF2B5EF4-FFF2-40B4-BE49-F238E27FC236}">
                <a16:creationId xmlns:a16="http://schemas.microsoft.com/office/drawing/2014/main" id="{B5C967C3-41F1-4141-CE28-7248A5A3DC9F}"/>
              </a:ext>
            </a:extLst>
          </p:cNvPr>
          <p:cNvPicPr>
            <a:picLocks noChangeAspect="1"/>
          </p:cNvPicPr>
          <p:nvPr/>
        </p:nvPicPr>
        <p:blipFill>
          <a:blip r:embed="rId2"/>
          <a:stretch>
            <a:fillRect/>
          </a:stretch>
        </p:blipFill>
        <p:spPr>
          <a:xfrm>
            <a:off x="1904301" y="2064391"/>
            <a:ext cx="7466202" cy="3799514"/>
          </a:xfrm>
          <a:prstGeom prst="rect">
            <a:avLst/>
          </a:prstGeom>
        </p:spPr>
      </p:pic>
    </p:spTree>
    <p:extLst>
      <p:ext uri="{BB962C8B-B14F-4D97-AF65-F5344CB8AC3E}">
        <p14:creationId xmlns:p14="http://schemas.microsoft.com/office/powerpoint/2010/main" val="1949295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D78F7E-332F-1DA7-86B9-11FAF32EBCCE}"/>
              </a:ext>
            </a:extLst>
          </p:cNvPr>
          <p:cNvSpPr txBox="1"/>
          <p:nvPr/>
        </p:nvSpPr>
        <p:spPr>
          <a:xfrm>
            <a:off x="531302" y="385894"/>
            <a:ext cx="10318459" cy="5478423"/>
          </a:xfrm>
          <a:prstGeom prst="rect">
            <a:avLst/>
          </a:prstGeom>
          <a:noFill/>
        </p:spPr>
        <p:txBody>
          <a:bodyPr wrap="square" rtlCol="0">
            <a:spAutoFit/>
          </a:bodyPr>
          <a:lstStyle/>
          <a:p>
            <a:r>
              <a:rPr lang="en-IN" sz="2400" b="1" dirty="0">
                <a:solidFill>
                  <a:schemeClr val="tx1"/>
                </a:solidFill>
                <a:latin typeface="+mn-lt"/>
              </a:rPr>
              <a:t>PROJECT PROFILE</a:t>
            </a:r>
          </a:p>
          <a:p>
            <a:endParaRPr lang="en-IN" sz="2000" b="1" dirty="0"/>
          </a:p>
          <a:p>
            <a:r>
              <a:rPr lang="en-IN" b="1" dirty="0">
                <a:solidFill>
                  <a:schemeClr val="tx1"/>
                </a:solidFill>
                <a:latin typeface="+mn-lt"/>
              </a:rPr>
              <a:t>Project title</a:t>
            </a:r>
            <a:r>
              <a:rPr lang="en-IN" dirty="0"/>
              <a:t> </a:t>
            </a:r>
            <a:r>
              <a:rPr lang="en-IN" dirty="0">
                <a:solidFill>
                  <a:schemeClr val="tx1"/>
                </a:solidFill>
              </a:rPr>
              <a:t>: </a:t>
            </a:r>
            <a:r>
              <a:rPr lang="en-IN" dirty="0">
                <a:solidFill>
                  <a:schemeClr val="tx1"/>
                </a:solidFill>
                <a:latin typeface="+mn-lt"/>
              </a:rPr>
              <a:t>Fit-buddy</a:t>
            </a:r>
          </a:p>
          <a:p>
            <a:endParaRPr lang="en-IN" dirty="0">
              <a:solidFill>
                <a:schemeClr val="tx1"/>
              </a:solidFill>
              <a:latin typeface="+mn-lt"/>
            </a:endParaRPr>
          </a:p>
          <a:p>
            <a:r>
              <a:rPr lang="en-IN" b="1" dirty="0">
                <a:solidFill>
                  <a:schemeClr val="tx1"/>
                </a:solidFill>
                <a:latin typeface="+mn-lt"/>
              </a:rPr>
              <a:t>Project Definition </a:t>
            </a:r>
            <a:r>
              <a:rPr lang="en-IN" dirty="0"/>
              <a:t>: </a:t>
            </a:r>
            <a:r>
              <a:rPr lang="en-IN" dirty="0">
                <a:solidFill>
                  <a:schemeClr val="tx1"/>
                </a:solidFill>
                <a:latin typeface="+mn-lt"/>
              </a:rPr>
              <a:t>Our vision to empowering fitness and wellness, anywhere, anytime. Transforming lives through health and wellness.</a:t>
            </a:r>
          </a:p>
          <a:p>
            <a:endParaRPr lang="en-IN" dirty="0">
              <a:solidFill>
                <a:schemeClr val="tx1"/>
              </a:solidFill>
              <a:latin typeface="+mn-lt"/>
            </a:endParaRPr>
          </a:p>
          <a:p>
            <a:r>
              <a:rPr lang="en-IN" b="1" dirty="0">
                <a:solidFill>
                  <a:schemeClr val="tx1"/>
                </a:solidFill>
                <a:latin typeface="+mn-lt"/>
              </a:rPr>
              <a:t>Name  Of Institute </a:t>
            </a:r>
            <a:r>
              <a:rPr lang="en-IN" dirty="0"/>
              <a:t>: </a:t>
            </a:r>
            <a:r>
              <a:rPr lang="en-IN" dirty="0">
                <a:solidFill>
                  <a:schemeClr val="tx1"/>
                </a:solidFill>
                <a:latin typeface="+mn-lt"/>
              </a:rPr>
              <a:t>Vivekanand college for BCA</a:t>
            </a:r>
          </a:p>
          <a:p>
            <a:endParaRPr lang="en-IN" dirty="0">
              <a:solidFill>
                <a:schemeClr val="tx1"/>
              </a:solidFill>
              <a:latin typeface="+mn-lt"/>
            </a:endParaRPr>
          </a:p>
          <a:p>
            <a:r>
              <a:rPr lang="en-IN" b="1" dirty="0">
                <a:solidFill>
                  <a:schemeClr val="tx1"/>
                </a:solidFill>
                <a:latin typeface="+mn-lt"/>
              </a:rPr>
              <a:t>Front-end-tool</a:t>
            </a:r>
            <a:r>
              <a:rPr lang="en-IN" dirty="0"/>
              <a:t> : HTML</a:t>
            </a:r>
            <a:r>
              <a:rPr lang="en-IN" dirty="0">
                <a:solidFill>
                  <a:schemeClr val="tx1"/>
                </a:solidFill>
                <a:latin typeface="+mn-lt"/>
              </a:rPr>
              <a:t>, </a:t>
            </a:r>
            <a:r>
              <a:rPr lang="en-IN" dirty="0"/>
              <a:t>CSS</a:t>
            </a:r>
            <a:r>
              <a:rPr lang="en-IN" dirty="0">
                <a:solidFill>
                  <a:schemeClr val="tx1"/>
                </a:solidFill>
                <a:latin typeface="+mn-lt"/>
              </a:rPr>
              <a:t>, </a:t>
            </a:r>
            <a:r>
              <a:rPr lang="en-IN" dirty="0" err="1"/>
              <a:t>J</a:t>
            </a:r>
            <a:r>
              <a:rPr lang="en-IN" dirty="0" err="1">
                <a:solidFill>
                  <a:schemeClr val="tx1"/>
                </a:solidFill>
                <a:latin typeface="+mn-lt"/>
              </a:rPr>
              <a:t>avascript</a:t>
            </a:r>
            <a:r>
              <a:rPr lang="en-IN" dirty="0">
                <a:solidFill>
                  <a:schemeClr val="tx1"/>
                </a:solidFill>
                <a:latin typeface="+mn-lt"/>
              </a:rPr>
              <a:t>, bootstrap</a:t>
            </a:r>
          </a:p>
          <a:p>
            <a:endParaRPr lang="en-IN" dirty="0">
              <a:solidFill>
                <a:schemeClr val="tx1"/>
              </a:solidFill>
              <a:latin typeface="+mn-lt"/>
            </a:endParaRPr>
          </a:p>
          <a:p>
            <a:r>
              <a:rPr lang="en-IN" b="1" dirty="0">
                <a:solidFill>
                  <a:schemeClr val="tx1"/>
                </a:solidFill>
                <a:latin typeface="+mn-lt"/>
              </a:rPr>
              <a:t>Back-end-tool</a:t>
            </a:r>
            <a:r>
              <a:rPr lang="en-IN" dirty="0"/>
              <a:t> : PHP</a:t>
            </a:r>
            <a:r>
              <a:rPr lang="en-IN" dirty="0">
                <a:solidFill>
                  <a:schemeClr val="tx1"/>
                </a:solidFill>
                <a:latin typeface="+mn-lt"/>
              </a:rPr>
              <a:t>, </a:t>
            </a:r>
            <a:r>
              <a:rPr lang="en-IN" dirty="0"/>
              <a:t>MYSQL</a:t>
            </a:r>
            <a:endParaRPr lang="en-IN" dirty="0">
              <a:solidFill>
                <a:schemeClr val="tx1"/>
              </a:solidFill>
              <a:latin typeface="+mn-lt"/>
            </a:endParaRPr>
          </a:p>
          <a:p>
            <a:endParaRPr lang="en-IN" dirty="0">
              <a:solidFill>
                <a:schemeClr val="tx1"/>
              </a:solidFill>
              <a:latin typeface="+mn-lt"/>
            </a:endParaRPr>
          </a:p>
          <a:p>
            <a:r>
              <a:rPr lang="en-IN" b="1" dirty="0">
                <a:solidFill>
                  <a:schemeClr val="tx1"/>
                </a:solidFill>
                <a:latin typeface="+mn-lt"/>
              </a:rPr>
              <a:t>Project guide </a:t>
            </a:r>
            <a:r>
              <a:rPr lang="en-IN" dirty="0">
                <a:latin typeface="+mn-lt"/>
              </a:rPr>
              <a:t>: Prof</a:t>
            </a:r>
            <a:r>
              <a:rPr lang="en-IN" dirty="0">
                <a:solidFill>
                  <a:schemeClr val="tx1"/>
                </a:solidFill>
                <a:latin typeface="+mn-lt"/>
              </a:rPr>
              <a:t>. Sumathi Shenoy</a:t>
            </a:r>
          </a:p>
          <a:p>
            <a:endParaRPr lang="en-IN" dirty="0">
              <a:solidFill>
                <a:schemeClr val="tx1"/>
              </a:solidFill>
              <a:latin typeface="+mn-lt"/>
            </a:endParaRPr>
          </a:p>
          <a:p>
            <a:r>
              <a:rPr lang="en-IN" b="1" dirty="0">
                <a:solidFill>
                  <a:schemeClr val="tx1"/>
                </a:solidFill>
                <a:latin typeface="+mn-lt"/>
              </a:rPr>
              <a:t>Submitted by</a:t>
            </a:r>
            <a:r>
              <a:rPr lang="en-IN" b="1" dirty="0">
                <a:latin typeface="+mn-lt"/>
              </a:rPr>
              <a:t> </a:t>
            </a:r>
            <a:r>
              <a:rPr lang="en-IN" dirty="0"/>
              <a:t>: </a:t>
            </a:r>
            <a:r>
              <a:rPr lang="en-IN" dirty="0">
                <a:solidFill>
                  <a:schemeClr val="tx1"/>
                </a:solidFill>
                <a:latin typeface="+mn-lt"/>
              </a:rPr>
              <a:t>Ayush Parmar</a:t>
            </a:r>
          </a:p>
          <a:p>
            <a:r>
              <a:rPr lang="en-IN" dirty="0">
                <a:solidFill>
                  <a:schemeClr val="tx1"/>
                </a:solidFill>
                <a:latin typeface="+mn-lt"/>
              </a:rPr>
              <a:t>	</a:t>
            </a:r>
          </a:p>
          <a:p>
            <a:r>
              <a:rPr lang="en-IN" b="1" dirty="0">
                <a:solidFill>
                  <a:schemeClr val="tx1"/>
                </a:solidFill>
                <a:latin typeface="+mn-lt"/>
              </a:rPr>
              <a:t>Submitted to</a:t>
            </a:r>
            <a:r>
              <a:rPr lang="en-IN" dirty="0"/>
              <a:t>: </a:t>
            </a:r>
            <a:r>
              <a:rPr lang="en-IN" dirty="0">
                <a:solidFill>
                  <a:schemeClr val="tx1"/>
                </a:solidFill>
                <a:latin typeface="+mn-lt"/>
              </a:rPr>
              <a:t>Vivekanand college for BCA</a:t>
            </a:r>
          </a:p>
          <a:p>
            <a:endParaRPr lang="en-IN" dirty="0"/>
          </a:p>
        </p:txBody>
      </p:sp>
    </p:spTree>
    <p:extLst>
      <p:ext uri="{BB962C8B-B14F-4D97-AF65-F5344CB8AC3E}">
        <p14:creationId xmlns:p14="http://schemas.microsoft.com/office/powerpoint/2010/main" val="367537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DFD1E4-00D2-08B3-C0E8-E226D3C409BB}"/>
              </a:ext>
            </a:extLst>
          </p:cNvPr>
          <p:cNvSpPr txBox="1"/>
          <p:nvPr/>
        </p:nvSpPr>
        <p:spPr>
          <a:xfrm>
            <a:off x="869658" y="385893"/>
            <a:ext cx="10117123" cy="1754326"/>
          </a:xfrm>
          <a:prstGeom prst="rect">
            <a:avLst/>
          </a:prstGeom>
          <a:noFill/>
        </p:spPr>
        <p:txBody>
          <a:bodyPr wrap="square" rtlCol="0">
            <a:spAutoFit/>
          </a:bodyPr>
          <a:lstStyle/>
          <a:p>
            <a:r>
              <a:rPr lang="en-US" sz="2400" b="1" dirty="0"/>
              <a:t>Client Side Layout</a:t>
            </a:r>
          </a:p>
          <a:p>
            <a:endParaRPr lang="en-US" sz="2400" b="1" dirty="0"/>
          </a:p>
          <a:p>
            <a:pPr marL="342900" indent="-342900">
              <a:buFont typeface="Wingdings" panose="05000000000000000000" pitchFamily="2" charset="2"/>
              <a:buChar char="v"/>
            </a:pPr>
            <a:r>
              <a:rPr lang="en-US" sz="2000" dirty="0"/>
              <a:t>Registration Page</a:t>
            </a:r>
          </a:p>
          <a:p>
            <a:endParaRPr lang="en-US" sz="2000" dirty="0"/>
          </a:p>
          <a:p>
            <a:endParaRPr lang="en-IN" sz="2000" dirty="0"/>
          </a:p>
        </p:txBody>
      </p:sp>
      <p:pic>
        <p:nvPicPr>
          <p:cNvPr id="3" name="Picture 2">
            <a:extLst>
              <a:ext uri="{FF2B5EF4-FFF2-40B4-BE49-F238E27FC236}">
                <a16:creationId xmlns:a16="http://schemas.microsoft.com/office/drawing/2014/main" id="{A5E6F22E-4461-0E07-5B9B-1E0BD762115B}"/>
              </a:ext>
            </a:extLst>
          </p:cNvPr>
          <p:cNvPicPr>
            <a:picLocks noChangeAspect="1"/>
          </p:cNvPicPr>
          <p:nvPr/>
        </p:nvPicPr>
        <p:blipFill>
          <a:blip r:embed="rId2"/>
          <a:stretch>
            <a:fillRect/>
          </a:stretch>
        </p:blipFill>
        <p:spPr>
          <a:xfrm>
            <a:off x="3062465" y="1523115"/>
            <a:ext cx="5731510" cy="4625975"/>
          </a:xfrm>
          <a:prstGeom prst="rect">
            <a:avLst/>
          </a:prstGeom>
        </p:spPr>
      </p:pic>
    </p:spTree>
    <p:extLst>
      <p:ext uri="{BB962C8B-B14F-4D97-AF65-F5344CB8AC3E}">
        <p14:creationId xmlns:p14="http://schemas.microsoft.com/office/powerpoint/2010/main" val="38620933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A2D7D0-667A-77E1-FAE0-8E4A49E21559}"/>
              </a:ext>
            </a:extLst>
          </p:cNvPr>
          <p:cNvSpPr txBox="1"/>
          <p:nvPr/>
        </p:nvSpPr>
        <p:spPr>
          <a:xfrm>
            <a:off x="2105637" y="612396"/>
            <a:ext cx="9949343" cy="1015663"/>
          </a:xfrm>
          <a:prstGeom prst="rect">
            <a:avLst/>
          </a:prstGeom>
          <a:noFill/>
        </p:spPr>
        <p:txBody>
          <a:bodyPr wrap="square" rtlCol="0">
            <a:spAutoFit/>
          </a:bodyPr>
          <a:lstStyle/>
          <a:p>
            <a:pPr marL="342900" indent="-342900">
              <a:buFont typeface="Wingdings" panose="05000000000000000000" pitchFamily="2" charset="2"/>
              <a:buChar char="v"/>
            </a:pPr>
            <a:r>
              <a:rPr lang="en-US" sz="2000" dirty="0"/>
              <a:t>Login Page</a:t>
            </a:r>
          </a:p>
          <a:p>
            <a:endParaRPr lang="en-US" sz="2000" dirty="0"/>
          </a:p>
          <a:p>
            <a:endParaRPr lang="en-IN" sz="2000" dirty="0"/>
          </a:p>
        </p:txBody>
      </p:sp>
      <p:pic>
        <p:nvPicPr>
          <p:cNvPr id="3" name="Picture 2">
            <a:extLst>
              <a:ext uri="{FF2B5EF4-FFF2-40B4-BE49-F238E27FC236}">
                <a16:creationId xmlns:a16="http://schemas.microsoft.com/office/drawing/2014/main" id="{463A73DB-38ED-B534-DB99-E85E505DA5B1}"/>
              </a:ext>
            </a:extLst>
          </p:cNvPr>
          <p:cNvPicPr>
            <a:picLocks noChangeAspect="1"/>
          </p:cNvPicPr>
          <p:nvPr/>
        </p:nvPicPr>
        <p:blipFill>
          <a:blip r:embed="rId2"/>
          <a:stretch>
            <a:fillRect/>
          </a:stretch>
        </p:blipFill>
        <p:spPr>
          <a:xfrm>
            <a:off x="2181620" y="1441642"/>
            <a:ext cx="6299649" cy="4212538"/>
          </a:xfrm>
          <a:prstGeom prst="rect">
            <a:avLst/>
          </a:prstGeom>
        </p:spPr>
      </p:pic>
    </p:spTree>
    <p:extLst>
      <p:ext uri="{BB962C8B-B14F-4D97-AF65-F5344CB8AC3E}">
        <p14:creationId xmlns:p14="http://schemas.microsoft.com/office/powerpoint/2010/main" val="16757341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5EFEE7C-13DD-BD9D-4B27-A6443542DB42}"/>
              </a:ext>
            </a:extLst>
          </p:cNvPr>
          <p:cNvSpPr txBox="1"/>
          <p:nvPr/>
        </p:nvSpPr>
        <p:spPr>
          <a:xfrm>
            <a:off x="1182848" y="318782"/>
            <a:ext cx="10066789" cy="1015663"/>
          </a:xfrm>
          <a:prstGeom prst="rect">
            <a:avLst/>
          </a:prstGeom>
          <a:noFill/>
        </p:spPr>
        <p:txBody>
          <a:bodyPr wrap="square" rtlCol="0">
            <a:spAutoFit/>
          </a:bodyPr>
          <a:lstStyle/>
          <a:p>
            <a:pPr marL="342900" indent="-342900">
              <a:buFont typeface="Wingdings" panose="05000000000000000000" pitchFamily="2" charset="2"/>
              <a:buChar char="v"/>
            </a:pPr>
            <a:r>
              <a:rPr lang="en-US" sz="2000" dirty="0"/>
              <a:t>Home Page</a:t>
            </a:r>
          </a:p>
          <a:p>
            <a:endParaRPr lang="en-US" sz="2000" dirty="0"/>
          </a:p>
          <a:p>
            <a:endParaRPr lang="en-IN" sz="2000" dirty="0"/>
          </a:p>
        </p:txBody>
      </p:sp>
      <p:pic>
        <p:nvPicPr>
          <p:cNvPr id="4" name="Picture 3">
            <a:extLst>
              <a:ext uri="{FF2B5EF4-FFF2-40B4-BE49-F238E27FC236}">
                <a16:creationId xmlns:a16="http://schemas.microsoft.com/office/drawing/2014/main" id="{78E76DE9-85F4-9A0A-F0CD-1553C323D266}"/>
              </a:ext>
            </a:extLst>
          </p:cNvPr>
          <p:cNvPicPr>
            <a:picLocks noChangeAspect="1"/>
          </p:cNvPicPr>
          <p:nvPr/>
        </p:nvPicPr>
        <p:blipFill>
          <a:blip r:embed="rId2"/>
          <a:stretch>
            <a:fillRect/>
          </a:stretch>
        </p:blipFill>
        <p:spPr>
          <a:xfrm>
            <a:off x="1182848" y="1048624"/>
            <a:ext cx="9381689" cy="5104701"/>
          </a:xfrm>
          <a:prstGeom prst="rect">
            <a:avLst/>
          </a:prstGeom>
        </p:spPr>
      </p:pic>
    </p:spTree>
    <p:extLst>
      <p:ext uri="{BB962C8B-B14F-4D97-AF65-F5344CB8AC3E}">
        <p14:creationId xmlns:p14="http://schemas.microsoft.com/office/powerpoint/2010/main" val="3747513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620AE2-FC68-6BE6-D2FD-F40E9EA4817A}"/>
              </a:ext>
            </a:extLst>
          </p:cNvPr>
          <p:cNvSpPr txBox="1"/>
          <p:nvPr/>
        </p:nvSpPr>
        <p:spPr>
          <a:xfrm>
            <a:off x="1493240" y="582577"/>
            <a:ext cx="10133901" cy="1569660"/>
          </a:xfrm>
          <a:prstGeom prst="rect">
            <a:avLst/>
          </a:prstGeom>
          <a:noFill/>
        </p:spPr>
        <p:txBody>
          <a:bodyPr wrap="square" rtlCol="0">
            <a:spAutoFit/>
          </a:bodyPr>
          <a:lstStyle/>
          <a:p>
            <a:pPr marL="342900" indent="-342900">
              <a:buFont typeface="Wingdings" panose="05000000000000000000" pitchFamily="2" charset="2"/>
              <a:buChar char="v"/>
            </a:pPr>
            <a:r>
              <a:rPr lang="en-US" sz="2000" dirty="0"/>
              <a:t>About Us Page</a:t>
            </a:r>
          </a:p>
          <a:p>
            <a:endParaRPr lang="en-US" sz="2000" dirty="0"/>
          </a:p>
          <a:p>
            <a:endParaRPr lang="en-US" sz="2000" dirty="0"/>
          </a:p>
          <a:p>
            <a:endParaRPr lang="en-US" dirty="0"/>
          </a:p>
          <a:p>
            <a:endParaRPr lang="en-IN" dirty="0"/>
          </a:p>
        </p:txBody>
      </p:sp>
      <p:pic>
        <p:nvPicPr>
          <p:cNvPr id="3" name="Picture 2">
            <a:extLst>
              <a:ext uri="{FF2B5EF4-FFF2-40B4-BE49-F238E27FC236}">
                <a16:creationId xmlns:a16="http://schemas.microsoft.com/office/drawing/2014/main" id="{01F1CB15-471C-370D-D583-5CFB370D98DD}"/>
              </a:ext>
            </a:extLst>
          </p:cNvPr>
          <p:cNvPicPr>
            <a:picLocks noChangeAspect="1"/>
          </p:cNvPicPr>
          <p:nvPr/>
        </p:nvPicPr>
        <p:blipFill>
          <a:blip r:embed="rId2"/>
          <a:stretch>
            <a:fillRect/>
          </a:stretch>
        </p:blipFill>
        <p:spPr>
          <a:xfrm>
            <a:off x="1493240" y="1367407"/>
            <a:ext cx="9437615" cy="4798502"/>
          </a:xfrm>
          <a:prstGeom prst="rect">
            <a:avLst/>
          </a:prstGeom>
        </p:spPr>
      </p:pic>
    </p:spTree>
    <p:extLst>
      <p:ext uri="{BB962C8B-B14F-4D97-AF65-F5344CB8AC3E}">
        <p14:creationId xmlns:p14="http://schemas.microsoft.com/office/powerpoint/2010/main" val="30131673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86A925-28E8-3743-0945-FCEAB0C1DCAE}"/>
              </a:ext>
            </a:extLst>
          </p:cNvPr>
          <p:cNvSpPr txBox="1"/>
          <p:nvPr/>
        </p:nvSpPr>
        <p:spPr>
          <a:xfrm>
            <a:off x="1083578" y="519578"/>
            <a:ext cx="10024844"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Memberships Page</a:t>
            </a:r>
          </a:p>
          <a:p>
            <a:pPr marL="285750" indent="-285750">
              <a:buFont typeface="Wingdings" panose="05000000000000000000" pitchFamily="2" charset="2"/>
              <a:buChar char="v"/>
            </a:pPr>
            <a:endParaRPr lang="en-US" dirty="0"/>
          </a:p>
          <a:p>
            <a:endParaRPr lang="en-IN" dirty="0"/>
          </a:p>
        </p:txBody>
      </p:sp>
      <p:pic>
        <p:nvPicPr>
          <p:cNvPr id="3" name="Picture 2">
            <a:extLst>
              <a:ext uri="{FF2B5EF4-FFF2-40B4-BE49-F238E27FC236}">
                <a16:creationId xmlns:a16="http://schemas.microsoft.com/office/drawing/2014/main" id="{70ACEA71-D734-7EC8-37DC-7FA485D7344D}"/>
              </a:ext>
            </a:extLst>
          </p:cNvPr>
          <p:cNvPicPr>
            <a:picLocks noChangeAspect="1"/>
          </p:cNvPicPr>
          <p:nvPr/>
        </p:nvPicPr>
        <p:blipFill>
          <a:blip r:embed="rId2"/>
          <a:stretch>
            <a:fillRect/>
          </a:stretch>
        </p:blipFill>
        <p:spPr>
          <a:xfrm>
            <a:off x="1107347" y="1317072"/>
            <a:ext cx="9915787" cy="4840448"/>
          </a:xfrm>
          <a:prstGeom prst="rect">
            <a:avLst/>
          </a:prstGeom>
        </p:spPr>
      </p:pic>
    </p:spTree>
    <p:extLst>
      <p:ext uri="{BB962C8B-B14F-4D97-AF65-F5344CB8AC3E}">
        <p14:creationId xmlns:p14="http://schemas.microsoft.com/office/powerpoint/2010/main" val="41027226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CAF3AD-67C9-C4E8-FB43-79F2FAAA6A6A}"/>
              </a:ext>
            </a:extLst>
          </p:cNvPr>
          <p:cNvSpPr txBox="1"/>
          <p:nvPr/>
        </p:nvSpPr>
        <p:spPr>
          <a:xfrm>
            <a:off x="1325461" y="528506"/>
            <a:ext cx="9957732"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Classes Page</a:t>
            </a:r>
          </a:p>
          <a:p>
            <a:endParaRPr lang="en-US" dirty="0"/>
          </a:p>
          <a:p>
            <a:endParaRPr lang="en-IN" dirty="0"/>
          </a:p>
        </p:txBody>
      </p:sp>
      <p:pic>
        <p:nvPicPr>
          <p:cNvPr id="3" name="Picture 2">
            <a:extLst>
              <a:ext uri="{FF2B5EF4-FFF2-40B4-BE49-F238E27FC236}">
                <a16:creationId xmlns:a16="http://schemas.microsoft.com/office/drawing/2014/main" id="{320F89A5-6623-FC74-9167-D8745E3F8AEE}"/>
              </a:ext>
            </a:extLst>
          </p:cNvPr>
          <p:cNvPicPr>
            <a:picLocks noChangeAspect="1"/>
          </p:cNvPicPr>
          <p:nvPr/>
        </p:nvPicPr>
        <p:blipFill>
          <a:blip r:embed="rId2"/>
          <a:stretch>
            <a:fillRect/>
          </a:stretch>
        </p:blipFill>
        <p:spPr>
          <a:xfrm>
            <a:off x="1490444" y="1241572"/>
            <a:ext cx="9211112" cy="4878198"/>
          </a:xfrm>
          <a:prstGeom prst="rect">
            <a:avLst/>
          </a:prstGeom>
        </p:spPr>
      </p:pic>
    </p:spTree>
    <p:extLst>
      <p:ext uri="{BB962C8B-B14F-4D97-AF65-F5344CB8AC3E}">
        <p14:creationId xmlns:p14="http://schemas.microsoft.com/office/powerpoint/2010/main" val="35368846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C4E7AE-A007-24D9-9315-E982F9E41B56}"/>
              </a:ext>
            </a:extLst>
          </p:cNvPr>
          <p:cNvSpPr txBox="1"/>
          <p:nvPr/>
        </p:nvSpPr>
        <p:spPr>
          <a:xfrm>
            <a:off x="1426129" y="645952"/>
            <a:ext cx="10133901"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Products Page</a:t>
            </a:r>
          </a:p>
          <a:p>
            <a:endParaRPr lang="en-US" dirty="0"/>
          </a:p>
          <a:p>
            <a:endParaRPr lang="en-IN" dirty="0"/>
          </a:p>
        </p:txBody>
      </p:sp>
      <p:pic>
        <p:nvPicPr>
          <p:cNvPr id="3" name="Picture 2">
            <a:extLst>
              <a:ext uri="{FF2B5EF4-FFF2-40B4-BE49-F238E27FC236}">
                <a16:creationId xmlns:a16="http://schemas.microsoft.com/office/drawing/2014/main" id="{24832F6B-5E4F-3EB9-DB94-A7EE0BA81E71}"/>
              </a:ext>
            </a:extLst>
          </p:cNvPr>
          <p:cNvPicPr>
            <a:picLocks noChangeAspect="1"/>
          </p:cNvPicPr>
          <p:nvPr/>
        </p:nvPicPr>
        <p:blipFill>
          <a:blip r:embed="rId2"/>
          <a:stretch>
            <a:fillRect/>
          </a:stretch>
        </p:blipFill>
        <p:spPr>
          <a:xfrm>
            <a:off x="1493240" y="1258349"/>
            <a:ext cx="9563450" cy="4844642"/>
          </a:xfrm>
          <a:prstGeom prst="rect">
            <a:avLst/>
          </a:prstGeom>
        </p:spPr>
      </p:pic>
    </p:spTree>
    <p:extLst>
      <p:ext uri="{BB962C8B-B14F-4D97-AF65-F5344CB8AC3E}">
        <p14:creationId xmlns:p14="http://schemas.microsoft.com/office/powerpoint/2010/main" val="6839662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B89F52-28DE-12C8-DE53-C6369C834F75}"/>
              </a:ext>
            </a:extLst>
          </p:cNvPr>
          <p:cNvSpPr txBox="1"/>
          <p:nvPr/>
        </p:nvSpPr>
        <p:spPr>
          <a:xfrm>
            <a:off x="998290" y="771787"/>
            <a:ext cx="10259736"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Contact Us Page</a:t>
            </a:r>
          </a:p>
          <a:p>
            <a:endParaRPr lang="en-US" dirty="0"/>
          </a:p>
          <a:p>
            <a:endParaRPr lang="en-IN" dirty="0"/>
          </a:p>
        </p:txBody>
      </p:sp>
      <p:pic>
        <p:nvPicPr>
          <p:cNvPr id="3" name="Picture 2">
            <a:extLst>
              <a:ext uri="{FF2B5EF4-FFF2-40B4-BE49-F238E27FC236}">
                <a16:creationId xmlns:a16="http://schemas.microsoft.com/office/drawing/2014/main" id="{B536D155-B630-758C-CA80-FC6090B55EA8}"/>
              </a:ext>
            </a:extLst>
          </p:cNvPr>
          <p:cNvPicPr>
            <a:picLocks noChangeAspect="1"/>
          </p:cNvPicPr>
          <p:nvPr/>
        </p:nvPicPr>
        <p:blipFill>
          <a:blip r:embed="rId2"/>
          <a:stretch>
            <a:fillRect/>
          </a:stretch>
        </p:blipFill>
        <p:spPr>
          <a:xfrm>
            <a:off x="1066800" y="1367407"/>
            <a:ext cx="10058400" cy="4437776"/>
          </a:xfrm>
          <a:prstGeom prst="rect">
            <a:avLst/>
          </a:prstGeom>
        </p:spPr>
      </p:pic>
    </p:spTree>
    <p:extLst>
      <p:ext uri="{BB962C8B-B14F-4D97-AF65-F5344CB8AC3E}">
        <p14:creationId xmlns:p14="http://schemas.microsoft.com/office/powerpoint/2010/main" val="10990446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4FE587-A9D7-E3BC-8ADA-2B711FA97595}"/>
              </a:ext>
            </a:extLst>
          </p:cNvPr>
          <p:cNvSpPr txBox="1"/>
          <p:nvPr/>
        </p:nvSpPr>
        <p:spPr>
          <a:xfrm>
            <a:off x="2567031" y="834705"/>
            <a:ext cx="10024844"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Membership Buy Page</a:t>
            </a:r>
          </a:p>
          <a:p>
            <a:endParaRPr lang="en-US" dirty="0"/>
          </a:p>
          <a:p>
            <a:endParaRPr lang="en-IN" dirty="0"/>
          </a:p>
        </p:txBody>
      </p:sp>
      <p:pic>
        <p:nvPicPr>
          <p:cNvPr id="3" name="Picture 2">
            <a:extLst>
              <a:ext uri="{FF2B5EF4-FFF2-40B4-BE49-F238E27FC236}">
                <a16:creationId xmlns:a16="http://schemas.microsoft.com/office/drawing/2014/main" id="{DAA96A84-E3A9-8FDC-0136-61960955F394}"/>
              </a:ext>
            </a:extLst>
          </p:cNvPr>
          <p:cNvPicPr>
            <a:picLocks noChangeAspect="1"/>
          </p:cNvPicPr>
          <p:nvPr/>
        </p:nvPicPr>
        <p:blipFill>
          <a:blip r:embed="rId2"/>
          <a:stretch>
            <a:fillRect/>
          </a:stretch>
        </p:blipFill>
        <p:spPr>
          <a:xfrm>
            <a:off x="2676088" y="1646237"/>
            <a:ext cx="6853805" cy="4377058"/>
          </a:xfrm>
          <a:prstGeom prst="rect">
            <a:avLst/>
          </a:prstGeom>
        </p:spPr>
      </p:pic>
    </p:spTree>
    <p:extLst>
      <p:ext uri="{BB962C8B-B14F-4D97-AF65-F5344CB8AC3E}">
        <p14:creationId xmlns:p14="http://schemas.microsoft.com/office/powerpoint/2010/main" val="16664368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39E366-2522-74E8-2549-32117686159B}"/>
              </a:ext>
            </a:extLst>
          </p:cNvPr>
          <p:cNvSpPr txBox="1"/>
          <p:nvPr/>
        </p:nvSpPr>
        <p:spPr>
          <a:xfrm>
            <a:off x="1753300" y="877038"/>
            <a:ext cx="10133901"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Payment Page Of Membership</a:t>
            </a:r>
          </a:p>
          <a:p>
            <a:endParaRPr lang="en-US" dirty="0"/>
          </a:p>
          <a:p>
            <a:endParaRPr lang="en-IN" dirty="0"/>
          </a:p>
        </p:txBody>
      </p:sp>
      <p:pic>
        <p:nvPicPr>
          <p:cNvPr id="3" name="Picture 2">
            <a:extLst>
              <a:ext uri="{FF2B5EF4-FFF2-40B4-BE49-F238E27FC236}">
                <a16:creationId xmlns:a16="http://schemas.microsoft.com/office/drawing/2014/main" id="{558305EB-B5C3-17BF-9958-363BEAB0D2A9}"/>
              </a:ext>
            </a:extLst>
          </p:cNvPr>
          <p:cNvPicPr>
            <a:picLocks noChangeAspect="1"/>
          </p:cNvPicPr>
          <p:nvPr/>
        </p:nvPicPr>
        <p:blipFill>
          <a:blip r:embed="rId2"/>
          <a:stretch>
            <a:fillRect/>
          </a:stretch>
        </p:blipFill>
        <p:spPr>
          <a:xfrm>
            <a:off x="1828801" y="1737062"/>
            <a:ext cx="7407478" cy="3782235"/>
          </a:xfrm>
          <a:prstGeom prst="rect">
            <a:avLst/>
          </a:prstGeom>
        </p:spPr>
      </p:pic>
    </p:spTree>
    <p:extLst>
      <p:ext uri="{BB962C8B-B14F-4D97-AF65-F5344CB8AC3E}">
        <p14:creationId xmlns:p14="http://schemas.microsoft.com/office/powerpoint/2010/main" val="2436953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76D8A9F-AAB9-36A9-3BE7-AB388E9647E3}"/>
              </a:ext>
            </a:extLst>
          </p:cNvPr>
          <p:cNvSpPr txBox="1"/>
          <p:nvPr/>
        </p:nvSpPr>
        <p:spPr>
          <a:xfrm>
            <a:off x="1040235" y="659278"/>
            <a:ext cx="10477849" cy="6123599"/>
          </a:xfrm>
          <a:prstGeom prst="rect">
            <a:avLst/>
          </a:prstGeom>
          <a:noFill/>
        </p:spPr>
        <p:txBody>
          <a:bodyPr wrap="square" rtlCol="0">
            <a:spAutoFit/>
          </a:bodyPr>
          <a:lstStyle/>
          <a:p>
            <a:r>
              <a:rPr lang="en-IN" sz="2400" b="1" kern="100" dirty="0">
                <a:solidFill>
                  <a:srgbClr val="000000"/>
                </a:solidFill>
                <a:effectLst/>
                <a:latin typeface="Calibri" panose="020F0502020204030204" pitchFamily="34" charset="0"/>
                <a:ea typeface="Calibri" panose="020F0502020204030204" pitchFamily="34" charset="0"/>
              </a:rPr>
              <a:t>PROJECT INTRODUCTION</a:t>
            </a:r>
          </a:p>
          <a:p>
            <a:endParaRPr lang="en-IN" sz="1800" kern="100" dirty="0">
              <a:solidFill>
                <a:srgbClr val="000000"/>
              </a:solidFill>
              <a:effectLst/>
              <a:latin typeface="Calibri" panose="020F0502020204030204" pitchFamily="34" charset="0"/>
              <a:ea typeface="Calibri" panose="020F0502020204030204" pitchFamily="34" charset="0"/>
            </a:endParaRPr>
          </a:p>
          <a:p>
            <a:pPr marL="285750" indent="-285750">
              <a:buFont typeface="Wingdings" panose="05000000000000000000" pitchFamily="2" charset="2"/>
              <a:buChar char="Ø"/>
            </a:pPr>
            <a:r>
              <a:rPr lang="en-IN" sz="1800" kern="100" dirty="0">
                <a:solidFill>
                  <a:srgbClr val="000000"/>
                </a:solidFill>
                <a:effectLst/>
                <a:latin typeface="Calibri" panose="020F0502020204030204" pitchFamily="34" charset="0"/>
                <a:ea typeface="Calibri" panose="020F0502020204030204" pitchFamily="34" charset="0"/>
              </a:rPr>
              <a:t>A gym website's primary objects include several key sections and features. The main sections comprise Home/Welcome, About Us, Services, Facilities, Membership, Classes/Schedule, Trainers/Staff, Contact/Location, and Testimonials. These sections provide essential information about the gym, its services, and facilities.</a:t>
            </a:r>
          </a:p>
          <a:p>
            <a:pPr marL="285750" indent="-285750">
              <a:buFont typeface="Wingdings" panose="05000000000000000000" pitchFamily="2" charset="2"/>
              <a:buChar char="Ø"/>
            </a:pPr>
            <a:endParaRPr lang="en-IN" sz="1800" kern="100" dirty="0">
              <a:solidFill>
                <a:srgbClr val="000000"/>
              </a:solidFill>
              <a:effectLst/>
              <a:latin typeface="Calibri" panose="020F0502020204030204" pitchFamily="34" charset="0"/>
              <a:ea typeface="Calibri" panose="020F0502020204030204" pitchFamily="34" charset="0"/>
            </a:endParaRPr>
          </a:p>
          <a:p>
            <a:pPr marL="285750" indent="-285750">
              <a:buFont typeface="Wingdings" panose="05000000000000000000" pitchFamily="2" charset="2"/>
              <a:buChar char="Ø"/>
            </a:pPr>
            <a:r>
              <a:rPr lang="en-IN" sz="1800" kern="100" dirty="0">
                <a:solidFill>
                  <a:srgbClr val="000000"/>
                </a:solidFill>
                <a:effectLst/>
                <a:latin typeface="Calibri" panose="020F0502020204030204" pitchFamily="34" charset="0"/>
                <a:ea typeface="Calibri" panose="020F0502020204030204" pitchFamily="34" charset="0"/>
              </a:rPr>
              <a:t>Key features of a gym website include membership registration and payment gateway, class scheduling and booking system, personal training session booking, member login and profile management, news/blog section, social media integration, photo and video gallery, online support/chat system, and search engine optimization (SEO).</a:t>
            </a:r>
          </a:p>
          <a:p>
            <a:pPr marL="8890">
              <a:lnSpc>
                <a:spcPct val="107000"/>
              </a:lnSpc>
              <a:spcAft>
                <a:spcPts val="795"/>
              </a:spcAft>
            </a:pPr>
            <a:endParaRPr lang="en-IN" sz="1800" kern="100" dirty="0">
              <a:solidFill>
                <a:srgbClr val="000000"/>
              </a:solidFill>
              <a:effectLst/>
              <a:latin typeface="Calibri" panose="020F0502020204030204" pitchFamily="34" charset="0"/>
              <a:ea typeface="Calibri" panose="020F0502020204030204" pitchFamily="34" charset="0"/>
            </a:endParaRPr>
          </a:p>
          <a:p>
            <a:pPr marL="285750" indent="-285750">
              <a:buFont typeface="Wingdings" panose="05000000000000000000" pitchFamily="2" charset="2"/>
              <a:buChar char="Ø"/>
            </a:pPr>
            <a:r>
              <a:rPr lang="en-IN" sz="1800" kern="100" dirty="0">
                <a:solidFill>
                  <a:srgbClr val="000000"/>
                </a:solidFill>
                <a:effectLst/>
                <a:latin typeface="Calibri" panose="020F0502020204030204" pitchFamily="34" charset="0"/>
                <a:ea typeface="Calibri" panose="020F0502020204030204" pitchFamily="34" charset="0"/>
              </a:rPr>
              <a:t>Functionally, a gym website should allow users to register and log in, manage memberships (renewal, cancellation), process payments, schedule classes and receive reminders, receive email notifications, book online appointments, integrate with fitness tracking software, and provide mobile responsiveness.</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sz="1800" kern="100" dirty="0">
                <a:solidFill>
                  <a:srgbClr val="000000"/>
                </a:solidFill>
                <a:effectLst/>
                <a:latin typeface="Calibri" panose="020F0502020204030204" pitchFamily="34" charset="0"/>
                <a:ea typeface="Calibri" panose="020F0502020204030204" pitchFamily="34" charset="0"/>
              </a:rPr>
              <a:t>In terms of content, a gym website should include gym policies and rules, membership terms and conditions, service descriptions and pricing, trainer bios and certifications, class descriptions and schedules, testimonials and success stories, fitness tips and articles, promotions and discounts, and an event calendar.</a:t>
            </a:r>
          </a:p>
          <a:p>
            <a:endParaRPr lang="en-IN" dirty="0"/>
          </a:p>
          <a:p>
            <a:endParaRPr lang="en-IN" dirty="0"/>
          </a:p>
        </p:txBody>
      </p:sp>
    </p:spTree>
    <p:extLst>
      <p:ext uri="{BB962C8B-B14F-4D97-AF65-F5344CB8AC3E}">
        <p14:creationId xmlns:p14="http://schemas.microsoft.com/office/powerpoint/2010/main" val="40569206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C2D130-BF25-1130-75D3-2F782B80DC6C}"/>
              </a:ext>
            </a:extLst>
          </p:cNvPr>
          <p:cNvSpPr txBox="1"/>
          <p:nvPr/>
        </p:nvSpPr>
        <p:spPr>
          <a:xfrm>
            <a:off x="2348917" y="830510"/>
            <a:ext cx="10075178"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Product Buy Page</a:t>
            </a:r>
          </a:p>
          <a:p>
            <a:endParaRPr lang="en-US" dirty="0"/>
          </a:p>
          <a:p>
            <a:endParaRPr lang="en-IN" dirty="0"/>
          </a:p>
        </p:txBody>
      </p:sp>
      <p:pic>
        <p:nvPicPr>
          <p:cNvPr id="3" name="Picture 2">
            <a:extLst>
              <a:ext uri="{FF2B5EF4-FFF2-40B4-BE49-F238E27FC236}">
                <a16:creationId xmlns:a16="http://schemas.microsoft.com/office/drawing/2014/main" id="{01E48A99-F247-6D98-AE06-CF62C1EC5BD7}"/>
              </a:ext>
            </a:extLst>
          </p:cNvPr>
          <p:cNvPicPr>
            <a:picLocks noChangeAspect="1"/>
          </p:cNvPicPr>
          <p:nvPr/>
        </p:nvPicPr>
        <p:blipFill>
          <a:blip r:embed="rId2"/>
          <a:stretch>
            <a:fillRect/>
          </a:stretch>
        </p:blipFill>
        <p:spPr>
          <a:xfrm>
            <a:off x="2474752" y="1662430"/>
            <a:ext cx="7139031" cy="4448950"/>
          </a:xfrm>
          <a:prstGeom prst="rect">
            <a:avLst/>
          </a:prstGeom>
        </p:spPr>
      </p:pic>
    </p:spTree>
    <p:extLst>
      <p:ext uri="{BB962C8B-B14F-4D97-AF65-F5344CB8AC3E}">
        <p14:creationId xmlns:p14="http://schemas.microsoft.com/office/powerpoint/2010/main" val="35220730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C4B4D2-7879-19AC-01C9-7AC52644FB9A}"/>
              </a:ext>
            </a:extLst>
          </p:cNvPr>
          <p:cNvSpPr txBox="1"/>
          <p:nvPr/>
        </p:nvSpPr>
        <p:spPr>
          <a:xfrm>
            <a:off x="1652631" y="696286"/>
            <a:ext cx="10091956"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Payment Page Of Product</a:t>
            </a:r>
          </a:p>
          <a:p>
            <a:endParaRPr lang="en-US" dirty="0"/>
          </a:p>
          <a:p>
            <a:endParaRPr lang="en-IN" dirty="0"/>
          </a:p>
        </p:txBody>
      </p:sp>
      <p:pic>
        <p:nvPicPr>
          <p:cNvPr id="3" name="Picture 2">
            <a:extLst>
              <a:ext uri="{FF2B5EF4-FFF2-40B4-BE49-F238E27FC236}">
                <a16:creationId xmlns:a16="http://schemas.microsoft.com/office/drawing/2014/main" id="{1C418C19-2909-271A-D781-762BAA24CA00}"/>
              </a:ext>
            </a:extLst>
          </p:cNvPr>
          <p:cNvPicPr>
            <a:picLocks noChangeAspect="1"/>
          </p:cNvPicPr>
          <p:nvPr/>
        </p:nvPicPr>
        <p:blipFill>
          <a:blip r:embed="rId2"/>
          <a:stretch>
            <a:fillRect/>
          </a:stretch>
        </p:blipFill>
        <p:spPr>
          <a:xfrm>
            <a:off x="1728132" y="1384724"/>
            <a:ext cx="7944374" cy="4352599"/>
          </a:xfrm>
          <a:prstGeom prst="rect">
            <a:avLst/>
          </a:prstGeom>
        </p:spPr>
      </p:pic>
    </p:spTree>
    <p:extLst>
      <p:ext uri="{BB962C8B-B14F-4D97-AF65-F5344CB8AC3E}">
        <p14:creationId xmlns:p14="http://schemas.microsoft.com/office/powerpoint/2010/main" val="11719464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97C601-A1EA-B3CD-AAB2-08AF29B2DCAF}"/>
              </a:ext>
            </a:extLst>
          </p:cNvPr>
          <p:cNvSpPr txBox="1"/>
          <p:nvPr/>
        </p:nvSpPr>
        <p:spPr>
          <a:xfrm>
            <a:off x="1199626" y="310392"/>
            <a:ext cx="10075178" cy="1138773"/>
          </a:xfrm>
          <a:prstGeom prst="rect">
            <a:avLst/>
          </a:prstGeom>
          <a:noFill/>
        </p:spPr>
        <p:txBody>
          <a:bodyPr wrap="square" rtlCol="0">
            <a:spAutoFit/>
          </a:bodyPr>
          <a:lstStyle/>
          <a:p>
            <a:r>
              <a:rPr lang="en-US" sz="2400" b="1" dirty="0"/>
              <a:t>Screen Layout Admin Side</a:t>
            </a:r>
          </a:p>
          <a:p>
            <a:endParaRPr lang="en-US" sz="2400" b="1" dirty="0"/>
          </a:p>
          <a:p>
            <a:pPr marL="342900" indent="-342900">
              <a:buFont typeface="Wingdings" panose="05000000000000000000" pitchFamily="2" charset="2"/>
              <a:buChar char="v"/>
            </a:pPr>
            <a:r>
              <a:rPr lang="en-IN" sz="2000" dirty="0"/>
              <a:t>Login Page</a:t>
            </a:r>
          </a:p>
        </p:txBody>
      </p:sp>
      <p:pic>
        <p:nvPicPr>
          <p:cNvPr id="3" name="Picture 2">
            <a:extLst>
              <a:ext uri="{FF2B5EF4-FFF2-40B4-BE49-F238E27FC236}">
                <a16:creationId xmlns:a16="http://schemas.microsoft.com/office/drawing/2014/main" id="{AA4D3248-666E-B631-D626-60A0C32D21A3}"/>
              </a:ext>
            </a:extLst>
          </p:cNvPr>
          <p:cNvPicPr>
            <a:picLocks noChangeAspect="1"/>
          </p:cNvPicPr>
          <p:nvPr/>
        </p:nvPicPr>
        <p:blipFill>
          <a:blip r:embed="rId2"/>
          <a:stretch>
            <a:fillRect/>
          </a:stretch>
        </p:blipFill>
        <p:spPr>
          <a:xfrm>
            <a:off x="1300292" y="1658890"/>
            <a:ext cx="7080309" cy="4465073"/>
          </a:xfrm>
          <a:prstGeom prst="rect">
            <a:avLst/>
          </a:prstGeom>
        </p:spPr>
      </p:pic>
    </p:spTree>
    <p:extLst>
      <p:ext uri="{BB962C8B-B14F-4D97-AF65-F5344CB8AC3E}">
        <p14:creationId xmlns:p14="http://schemas.microsoft.com/office/powerpoint/2010/main" val="8490975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13BC0D-E7EC-AE46-F1E6-8A8282F912CC}"/>
              </a:ext>
            </a:extLst>
          </p:cNvPr>
          <p:cNvSpPr txBox="1"/>
          <p:nvPr/>
        </p:nvSpPr>
        <p:spPr>
          <a:xfrm>
            <a:off x="1199626" y="763398"/>
            <a:ext cx="9798341"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Admin Dashboard Page</a:t>
            </a:r>
          </a:p>
          <a:p>
            <a:endParaRPr lang="en-US" dirty="0"/>
          </a:p>
          <a:p>
            <a:endParaRPr lang="en-IN" dirty="0"/>
          </a:p>
        </p:txBody>
      </p:sp>
      <p:pic>
        <p:nvPicPr>
          <p:cNvPr id="3" name="Picture 2">
            <a:extLst>
              <a:ext uri="{FF2B5EF4-FFF2-40B4-BE49-F238E27FC236}">
                <a16:creationId xmlns:a16="http://schemas.microsoft.com/office/drawing/2014/main" id="{CD33FC58-95AA-03A6-6E56-5E7C582350F3}"/>
              </a:ext>
            </a:extLst>
          </p:cNvPr>
          <p:cNvPicPr>
            <a:picLocks noChangeAspect="1"/>
          </p:cNvPicPr>
          <p:nvPr/>
        </p:nvPicPr>
        <p:blipFill>
          <a:blip r:embed="rId2"/>
          <a:stretch>
            <a:fillRect/>
          </a:stretch>
        </p:blipFill>
        <p:spPr>
          <a:xfrm>
            <a:off x="1308683" y="1535185"/>
            <a:ext cx="8338656" cy="4324525"/>
          </a:xfrm>
          <a:prstGeom prst="rect">
            <a:avLst/>
          </a:prstGeom>
        </p:spPr>
      </p:pic>
    </p:spTree>
    <p:extLst>
      <p:ext uri="{BB962C8B-B14F-4D97-AF65-F5344CB8AC3E}">
        <p14:creationId xmlns:p14="http://schemas.microsoft.com/office/powerpoint/2010/main" val="13002987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94DDE-2BC9-1363-22C3-154EC8019EF2}"/>
              </a:ext>
            </a:extLst>
          </p:cNvPr>
          <p:cNvSpPr txBox="1"/>
          <p:nvPr/>
        </p:nvSpPr>
        <p:spPr>
          <a:xfrm>
            <a:off x="1484851" y="738231"/>
            <a:ext cx="10033233"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All Customers Page</a:t>
            </a:r>
          </a:p>
          <a:p>
            <a:endParaRPr lang="en-US" dirty="0"/>
          </a:p>
          <a:p>
            <a:endParaRPr lang="en-IN" dirty="0"/>
          </a:p>
        </p:txBody>
      </p:sp>
      <p:pic>
        <p:nvPicPr>
          <p:cNvPr id="3" name="Picture 2">
            <a:extLst>
              <a:ext uri="{FF2B5EF4-FFF2-40B4-BE49-F238E27FC236}">
                <a16:creationId xmlns:a16="http://schemas.microsoft.com/office/drawing/2014/main" id="{332ACA57-337D-DC62-86A4-CA87BD5E43E5}"/>
              </a:ext>
            </a:extLst>
          </p:cNvPr>
          <p:cNvPicPr>
            <a:picLocks noChangeAspect="1"/>
          </p:cNvPicPr>
          <p:nvPr/>
        </p:nvPicPr>
        <p:blipFill>
          <a:blip r:embed="rId2"/>
          <a:stretch>
            <a:fillRect/>
          </a:stretch>
        </p:blipFill>
        <p:spPr>
          <a:xfrm>
            <a:off x="1484851" y="1493781"/>
            <a:ext cx="8162488" cy="4458208"/>
          </a:xfrm>
          <a:prstGeom prst="rect">
            <a:avLst/>
          </a:prstGeom>
        </p:spPr>
      </p:pic>
    </p:spTree>
    <p:extLst>
      <p:ext uri="{BB962C8B-B14F-4D97-AF65-F5344CB8AC3E}">
        <p14:creationId xmlns:p14="http://schemas.microsoft.com/office/powerpoint/2010/main" val="42521150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CDEAD8-8540-0E6A-4A78-E8F125AF322C}"/>
              </a:ext>
            </a:extLst>
          </p:cNvPr>
          <p:cNvSpPr txBox="1"/>
          <p:nvPr/>
        </p:nvSpPr>
        <p:spPr>
          <a:xfrm>
            <a:off x="1152087" y="562062"/>
            <a:ext cx="10234569"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Memberships Page</a:t>
            </a:r>
          </a:p>
          <a:p>
            <a:endParaRPr lang="en-US" dirty="0"/>
          </a:p>
          <a:p>
            <a:endParaRPr lang="en-IN" dirty="0"/>
          </a:p>
        </p:txBody>
      </p:sp>
      <p:pic>
        <p:nvPicPr>
          <p:cNvPr id="6" name="Picture 5">
            <a:extLst>
              <a:ext uri="{FF2B5EF4-FFF2-40B4-BE49-F238E27FC236}">
                <a16:creationId xmlns:a16="http://schemas.microsoft.com/office/drawing/2014/main" id="{BCB72969-7EBC-D9D8-2FEF-80CD3C1B45FB}"/>
              </a:ext>
            </a:extLst>
          </p:cNvPr>
          <p:cNvPicPr>
            <a:picLocks noChangeAspect="1"/>
          </p:cNvPicPr>
          <p:nvPr/>
        </p:nvPicPr>
        <p:blipFill>
          <a:blip r:embed="rId2"/>
          <a:stretch>
            <a:fillRect/>
          </a:stretch>
        </p:blipFill>
        <p:spPr>
          <a:xfrm>
            <a:off x="1152087" y="1216673"/>
            <a:ext cx="9032149" cy="4855487"/>
          </a:xfrm>
          <a:prstGeom prst="rect">
            <a:avLst/>
          </a:prstGeom>
        </p:spPr>
      </p:pic>
    </p:spTree>
    <p:extLst>
      <p:ext uri="{BB962C8B-B14F-4D97-AF65-F5344CB8AC3E}">
        <p14:creationId xmlns:p14="http://schemas.microsoft.com/office/powerpoint/2010/main" val="41651417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DF3332-F84D-1CCF-13B5-065CD4A1E4E8}"/>
              </a:ext>
            </a:extLst>
          </p:cNvPr>
          <p:cNvSpPr txBox="1"/>
          <p:nvPr/>
        </p:nvSpPr>
        <p:spPr>
          <a:xfrm>
            <a:off x="1593908" y="788565"/>
            <a:ext cx="10150679"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View Membership Buyer Page</a:t>
            </a:r>
          </a:p>
          <a:p>
            <a:endParaRPr lang="en-US" dirty="0"/>
          </a:p>
          <a:p>
            <a:endParaRPr lang="en-IN" dirty="0"/>
          </a:p>
        </p:txBody>
      </p:sp>
      <p:pic>
        <p:nvPicPr>
          <p:cNvPr id="3" name="Picture 2">
            <a:extLst>
              <a:ext uri="{FF2B5EF4-FFF2-40B4-BE49-F238E27FC236}">
                <a16:creationId xmlns:a16="http://schemas.microsoft.com/office/drawing/2014/main" id="{3E6FAB1B-25D4-881A-6894-B6748A68E3DE}"/>
              </a:ext>
            </a:extLst>
          </p:cNvPr>
          <p:cNvPicPr>
            <a:picLocks noChangeAspect="1"/>
          </p:cNvPicPr>
          <p:nvPr/>
        </p:nvPicPr>
        <p:blipFill>
          <a:blip r:embed="rId2"/>
          <a:stretch>
            <a:fillRect/>
          </a:stretch>
        </p:blipFill>
        <p:spPr>
          <a:xfrm>
            <a:off x="1593908" y="1560353"/>
            <a:ext cx="8724551" cy="4567806"/>
          </a:xfrm>
          <a:prstGeom prst="rect">
            <a:avLst/>
          </a:prstGeom>
        </p:spPr>
      </p:pic>
    </p:spTree>
    <p:extLst>
      <p:ext uri="{BB962C8B-B14F-4D97-AF65-F5344CB8AC3E}">
        <p14:creationId xmlns:p14="http://schemas.microsoft.com/office/powerpoint/2010/main" val="23935269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307E303-C39B-0206-11C0-592D430F2F06}"/>
              </a:ext>
            </a:extLst>
          </p:cNvPr>
          <p:cNvSpPr txBox="1"/>
          <p:nvPr/>
        </p:nvSpPr>
        <p:spPr>
          <a:xfrm>
            <a:off x="1166070" y="629174"/>
            <a:ext cx="10117123"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Products Page</a:t>
            </a:r>
          </a:p>
          <a:p>
            <a:endParaRPr lang="en-US" dirty="0"/>
          </a:p>
          <a:p>
            <a:endParaRPr lang="en-IN" dirty="0"/>
          </a:p>
        </p:txBody>
      </p:sp>
      <p:pic>
        <p:nvPicPr>
          <p:cNvPr id="4" name="Picture 3">
            <a:extLst>
              <a:ext uri="{FF2B5EF4-FFF2-40B4-BE49-F238E27FC236}">
                <a16:creationId xmlns:a16="http://schemas.microsoft.com/office/drawing/2014/main" id="{2F675670-C325-BCE3-4CC3-65B41913EDF1}"/>
              </a:ext>
            </a:extLst>
          </p:cNvPr>
          <p:cNvPicPr>
            <a:picLocks noChangeAspect="1"/>
          </p:cNvPicPr>
          <p:nvPr/>
        </p:nvPicPr>
        <p:blipFill>
          <a:blip r:embed="rId2"/>
          <a:stretch>
            <a:fillRect/>
          </a:stretch>
        </p:blipFill>
        <p:spPr>
          <a:xfrm>
            <a:off x="1266739" y="1266738"/>
            <a:ext cx="9278222" cy="4874003"/>
          </a:xfrm>
          <a:prstGeom prst="rect">
            <a:avLst/>
          </a:prstGeom>
        </p:spPr>
      </p:pic>
    </p:spTree>
    <p:extLst>
      <p:ext uri="{BB962C8B-B14F-4D97-AF65-F5344CB8AC3E}">
        <p14:creationId xmlns:p14="http://schemas.microsoft.com/office/powerpoint/2010/main" val="12120081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71C326-393E-D41F-B925-6B4EC5410F88}"/>
              </a:ext>
            </a:extLst>
          </p:cNvPr>
          <p:cNvSpPr txBox="1"/>
          <p:nvPr/>
        </p:nvSpPr>
        <p:spPr>
          <a:xfrm>
            <a:off x="1259746" y="679508"/>
            <a:ext cx="10041622"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a:t>Product Buyers Page</a:t>
            </a:r>
          </a:p>
          <a:p>
            <a:endParaRPr lang="en-US" dirty="0"/>
          </a:p>
          <a:p>
            <a:endParaRPr lang="en-IN" dirty="0"/>
          </a:p>
        </p:txBody>
      </p:sp>
      <p:pic>
        <p:nvPicPr>
          <p:cNvPr id="3" name="Picture 2">
            <a:extLst>
              <a:ext uri="{FF2B5EF4-FFF2-40B4-BE49-F238E27FC236}">
                <a16:creationId xmlns:a16="http://schemas.microsoft.com/office/drawing/2014/main" id="{E154AE4E-1F62-698F-0F63-55761D57BCA7}"/>
              </a:ext>
            </a:extLst>
          </p:cNvPr>
          <p:cNvPicPr>
            <a:picLocks noChangeAspect="1"/>
          </p:cNvPicPr>
          <p:nvPr/>
        </p:nvPicPr>
        <p:blipFill>
          <a:blip r:embed="rId2"/>
          <a:stretch>
            <a:fillRect/>
          </a:stretch>
        </p:blipFill>
        <p:spPr>
          <a:xfrm>
            <a:off x="1359016" y="1333850"/>
            <a:ext cx="8934275" cy="4844642"/>
          </a:xfrm>
          <a:prstGeom prst="rect">
            <a:avLst/>
          </a:prstGeom>
        </p:spPr>
      </p:pic>
    </p:spTree>
    <p:extLst>
      <p:ext uri="{BB962C8B-B14F-4D97-AF65-F5344CB8AC3E}">
        <p14:creationId xmlns:p14="http://schemas.microsoft.com/office/powerpoint/2010/main" val="11374986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F3209E-7BC3-86CB-B0EE-0B889173A791}"/>
              </a:ext>
            </a:extLst>
          </p:cNvPr>
          <p:cNvSpPr txBox="1"/>
          <p:nvPr/>
        </p:nvSpPr>
        <p:spPr>
          <a:xfrm>
            <a:off x="924187" y="2457974"/>
            <a:ext cx="10343626" cy="2308324"/>
          </a:xfrm>
          <a:prstGeom prst="rect">
            <a:avLst/>
          </a:prstGeom>
          <a:noFill/>
        </p:spPr>
        <p:txBody>
          <a:bodyPr wrap="square" rtlCol="0">
            <a:spAutoFit/>
          </a:bodyPr>
          <a:lstStyle/>
          <a:p>
            <a:pPr algn="ctr"/>
            <a:r>
              <a:rPr lang="en-US" sz="7200" dirty="0">
                <a:effectLst>
                  <a:outerShdw blurRad="38100" dist="38100" dir="2700000" algn="tl">
                    <a:srgbClr val="000000">
                      <a:alpha val="43137"/>
                    </a:srgbClr>
                  </a:outerShdw>
                </a:effectLst>
              </a:rPr>
              <a:t>Thank You For Your Valuable Time</a:t>
            </a:r>
            <a:endParaRPr lang="en-IN" sz="72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468511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F88A87-ECE0-4DD7-A697-326E03361450}"/>
              </a:ext>
            </a:extLst>
          </p:cNvPr>
          <p:cNvSpPr txBox="1"/>
          <p:nvPr/>
        </p:nvSpPr>
        <p:spPr>
          <a:xfrm>
            <a:off x="906011" y="721453"/>
            <a:ext cx="10519795" cy="6665479"/>
          </a:xfrm>
          <a:prstGeom prst="rect">
            <a:avLst/>
          </a:prstGeom>
          <a:noFill/>
        </p:spPr>
        <p:txBody>
          <a:bodyPr wrap="square" rtlCol="0">
            <a:spAutoFit/>
          </a:bodyPr>
          <a:lstStyle/>
          <a:p>
            <a:pPr lvl="0" fontAlgn="base">
              <a:lnSpc>
                <a:spcPct val="107000"/>
              </a:lnSpc>
              <a:spcAft>
                <a:spcPts val="790"/>
              </a:spcAft>
              <a:buClr>
                <a:srgbClr val="000000"/>
              </a:buClr>
              <a:buSzPts val="1400"/>
            </a:pPr>
            <a:r>
              <a:rPr lang="en-IN" sz="2400" b="1" u="none" strike="noStrike" kern="100" dirty="0">
                <a:solidFill>
                  <a:srgbClr val="000000"/>
                </a:solidFill>
                <a:effectLst/>
                <a:uFill>
                  <a:solidFill>
                    <a:srgbClr val="000000"/>
                  </a:solidFill>
                </a:uFill>
                <a:ea typeface="Times New Roman" panose="02020603050405020304" pitchFamily="18" charset="0"/>
                <a:cs typeface="Wingdings" panose="05000000000000000000" pitchFamily="2" charset="2"/>
              </a:rPr>
              <a:t>HARDWARE REQUIREMENT</a:t>
            </a:r>
          </a:p>
          <a:p>
            <a:pPr lvl="0" fontAlgn="base">
              <a:lnSpc>
                <a:spcPct val="107000"/>
              </a:lnSpc>
              <a:spcAft>
                <a:spcPts val="790"/>
              </a:spcAft>
              <a:buClr>
                <a:srgbClr val="000000"/>
              </a:buClr>
              <a:buSzPts val="1400"/>
            </a:pPr>
            <a:endParaRPr lang="en-IN" b="1" kern="100" dirty="0">
              <a:solidFill>
                <a:srgbClr val="000000"/>
              </a:solidFill>
              <a:uFill>
                <a:solidFill>
                  <a:srgbClr val="000000"/>
                </a:solidFill>
              </a:uFill>
              <a:ea typeface="Times New Roman" panose="02020603050405020304" pitchFamily="18" charset="0"/>
              <a:cs typeface="Wingdings" panose="05000000000000000000" pitchFamily="2" charset="2"/>
            </a:endParaRPr>
          </a:p>
          <a:p>
            <a:pPr marL="285750" lvl="0" indent="-285750" fontAlgn="base">
              <a:lnSpc>
                <a:spcPct val="107000"/>
              </a:lnSpc>
              <a:spcAft>
                <a:spcPts val="790"/>
              </a:spcAft>
              <a:buClr>
                <a:srgbClr val="000000"/>
              </a:buClr>
              <a:buSzPts val="1400"/>
              <a:buFont typeface="Wingdings" panose="05000000000000000000" pitchFamily="2" charset="2"/>
              <a:buChar char="v"/>
            </a:pPr>
            <a:r>
              <a:rPr lang="en-IN" sz="1800" b="1" u="none" strike="noStrike" kern="100" dirty="0">
                <a:solidFill>
                  <a:srgbClr val="000000"/>
                </a:solidFill>
                <a:effectLst/>
                <a:uFill>
                  <a:solidFill>
                    <a:srgbClr val="000000"/>
                  </a:solidFill>
                </a:uFill>
                <a:ea typeface="Times New Roman" panose="02020603050405020304" pitchFamily="18" charset="0"/>
                <a:cs typeface="Wingdings" panose="05000000000000000000" pitchFamily="2" charset="2"/>
              </a:rPr>
              <a:t>Client Side </a:t>
            </a:r>
            <a:endParaRPr lang="en-IN" b="1" kern="100" dirty="0">
              <a:solidFill>
                <a:srgbClr val="000000"/>
              </a:solidFill>
              <a:uFill>
                <a:solidFill>
                  <a:srgbClr val="000000"/>
                </a:solidFill>
              </a:uFill>
              <a:ea typeface="Times New Roman" panose="02020603050405020304" pitchFamily="18" charset="0"/>
              <a:cs typeface="Wingdings" panose="05000000000000000000" pitchFamily="2" charset="2"/>
            </a:endParaRPr>
          </a:p>
          <a:p>
            <a:pPr lvl="0" fontAlgn="base">
              <a:lnSpc>
                <a:spcPct val="107000"/>
              </a:lnSpc>
              <a:spcAft>
                <a:spcPts val="790"/>
              </a:spcAft>
              <a:buClr>
                <a:srgbClr val="000000"/>
              </a:buClr>
              <a:buSzPts val="1400"/>
            </a:pPr>
            <a:r>
              <a:rPr lang="en-IN" sz="1800" b="1" kern="100" dirty="0">
                <a:solidFill>
                  <a:srgbClr val="000000"/>
                </a:solidFill>
                <a:effectLst/>
                <a:uFill>
                  <a:solidFill>
                    <a:srgbClr val="000000"/>
                  </a:solidFill>
                </a:uFill>
                <a:latin typeface="Segoe UI Symbol" panose="020B0502040204020203" pitchFamily="34" charset="0"/>
                <a:ea typeface="Segoe UI Symbol" panose="020B0502040204020203" pitchFamily="34" charset="0"/>
                <a:cs typeface="Segoe UI Symbol" panose="020B0502040204020203" pitchFamily="34" charset="0"/>
              </a:rPr>
              <a:t>	</a:t>
            </a:r>
            <a:r>
              <a:rPr lang="en-IN" sz="1800" kern="100" dirty="0">
                <a:solidFill>
                  <a:srgbClr val="000000"/>
                </a:solidFill>
                <a:effectLst/>
                <a:latin typeface="Segoe UI Symbol" panose="020B0502040204020203" pitchFamily="34" charset="0"/>
                <a:ea typeface="Segoe UI Symbol" panose="020B0502040204020203" pitchFamily="34" charset="0"/>
                <a:cs typeface="Segoe UI Symbol" panose="020B0502040204020203" pitchFamily="34" charset="0"/>
              </a:rPr>
              <a:t>•</a:t>
            </a:r>
            <a:r>
              <a:rPr lang="en-IN" sz="1800" kern="100" dirty="0">
                <a:solidFill>
                  <a:srgbClr val="000000"/>
                </a:solidFill>
                <a:effectLst/>
                <a:latin typeface="Arial" panose="020B0604020202020204" pitchFamily="34" charset="0"/>
                <a:ea typeface="Arial" panose="020B0604020202020204" pitchFamily="34" charset="0"/>
              </a:rPr>
              <a:t> </a:t>
            </a:r>
            <a:r>
              <a:rPr lang="en-IN" sz="1800" kern="100" dirty="0">
                <a:solidFill>
                  <a:srgbClr val="000000"/>
                </a:solidFill>
                <a:effectLst/>
                <a:latin typeface="Calibri" panose="020F0502020204030204" pitchFamily="34" charset="0"/>
                <a:ea typeface="Calibri" panose="020F0502020204030204" pitchFamily="34" charset="0"/>
              </a:rPr>
              <a:t>Internet enable device with any browser that support bootstrap &amp; JavaScript. </a:t>
            </a:r>
          </a:p>
          <a:p>
            <a:pPr lvl="0" fontAlgn="base">
              <a:lnSpc>
                <a:spcPct val="107000"/>
              </a:lnSpc>
              <a:spcAft>
                <a:spcPts val="790"/>
              </a:spcAft>
              <a:buClr>
                <a:srgbClr val="000000"/>
              </a:buClr>
              <a:buSzPts val="1400"/>
            </a:pPr>
            <a:endParaRPr lang="en-IN" b="1" u="none" strike="noStrike" kern="100" dirty="0">
              <a:solidFill>
                <a:srgbClr val="000000"/>
              </a:solidFill>
              <a:uFill>
                <a:solidFill>
                  <a:srgbClr val="000000"/>
                </a:solidFill>
              </a:uFill>
              <a:latin typeface="Calibri" panose="020F0502020204030204" pitchFamily="34" charset="0"/>
              <a:ea typeface="Calibri" panose="020F0502020204030204" pitchFamily="34" charset="0"/>
              <a:cs typeface="Wingdings" panose="05000000000000000000" pitchFamily="2" charset="2"/>
            </a:endParaRPr>
          </a:p>
          <a:p>
            <a:pPr marL="285750" lvl="0" indent="-285750" fontAlgn="base">
              <a:lnSpc>
                <a:spcPct val="107000"/>
              </a:lnSpc>
              <a:spcAft>
                <a:spcPts val="790"/>
              </a:spcAft>
              <a:buClr>
                <a:srgbClr val="000000"/>
              </a:buClr>
              <a:buSzPts val="1400"/>
              <a:buFont typeface="Wingdings" panose="05000000000000000000" pitchFamily="2" charset="2"/>
              <a:buChar char="v"/>
            </a:pPr>
            <a:r>
              <a:rPr lang="en-IN" sz="1800" b="1" u="none" strike="noStrike" kern="100" dirty="0">
                <a:solidFill>
                  <a:srgbClr val="000000"/>
                </a:solidFill>
                <a:effectLst/>
                <a:uFill>
                  <a:solidFill>
                    <a:srgbClr val="000000"/>
                  </a:solidFill>
                </a:uFill>
                <a:ea typeface="Times New Roman" panose="02020603050405020304" pitchFamily="18" charset="0"/>
                <a:cs typeface="Wingdings" panose="05000000000000000000" pitchFamily="2" charset="2"/>
              </a:rPr>
              <a:t>Server Side </a:t>
            </a:r>
            <a:endParaRPr lang="en-IN" sz="1800" u="none" strike="noStrike" kern="100" dirty="0">
              <a:solidFill>
                <a:srgbClr val="000000"/>
              </a:solidFill>
              <a:effectLst/>
              <a:uFill>
                <a:solidFill>
                  <a:srgbClr val="000000"/>
                </a:solidFill>
              </a:uFill>
              <a:ea typeface="Wingdings" panose="05000000000000000000" pitchFamily="2" charset="2"/>
              <a:cs typeface="Wingdings" panose="05000000000000000000" pitchFamily="2" charset="2"/>
            </a:endParaRPr>
          </a:p>
          <a:p>
            <a:pPr marL="800100" marR="195580" lvl="1" indent="-342900" fontAlgn="base">
              <a:lnSpc>
                <a:spcPct val="110000"/>
              </a:lnSpc>
              <a:spcAft>
                <a:spcPts val="215"/>
              </a:spcAft>
              <a:buClr>
                <a:srgbClr val="000000"/>
              </a:buClr>
              <a:buSzPts val="1400"/>
              <a:buFont typeface="Arial" panose="020B0604020202020204" pitchFamily="34" charset="0"/>
              <a:buChar char="•"/>
            </a:pPr>
            <a:r>
              <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Desktop or Laptop Computers </a:t>
            </a:r>
          </a:p>
          <a:p>
            <a:pPr marL="800100" marR="195580" lvl="1" indent="-342900" fontAlgn="base">
              <a:lnSpc>
                <a:spcPct val="110000"/>
              </a:lnSpc>
              <a:spcAft>
                <a:spcPts val="215"/>
              </a:spcAft>
              <a:buClr>
                <a:srgbClr val="000000"/>
              </a:buClr>
              <a:buSzPts val="1400"/>
              <a:buFont typeface="Arial" panose="020B0604020202020204" pitchFamily="34" charset="0"/>
              <a:buChar char="•"/>
            </a:pPr>
            <a:r>
              <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Input Devices </a:t>
            </a:r>
          </a:p>
          <a:p>
            <a:pPr marL="800100" marR="195580" lvl="1" indent="-342900" fontAlgn="base">
              <a:lnSpc>
                <a:spcPct val="110000"/>
              </a:lnSpc>
              <a:spcAft>
                <a:spcPts val="215"/>
              </a:spcAft>
              <a:buClr>
                <a:srgbClr val="000000"/>
              </a:buClr>
              <a:buSzPts val="1400"/>
              <a:buFont typeface="Arial" panose="020B0604020202020204" pitchFamily="34" charset="0"/>
              <a:buChar char="•"/>
            </a:pPr>
            <a:r>
              <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Networking Equipment </a:t>
            </a:r>
          </a:p>
          <a:p>
            <a:pPr marL="800100" marR="195580" lvl="1" indent="-342900" fontAlgn="base">
              <a:lnSpc>
                <a:spcPct val="110000"/>
              </a:lnSpc>
              <a:spcAft>
                <a:spcPts val="800"/>
              </a:spcAft>
              <a:buClr>
                <a:srgbClr val="000000"/>
              </a:buClr>
              <a:buSzPts val="1400"/>
              <a:buFont typeface="Arial" panose="020B0604020202020204" pitchFamily="34" charset="0"/>
              <a:buChar char="•"/>
            </a:pPr>
            <a:r>
              <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Backup Storage </a:t>
            </a:r>
          </a:p>
          <a:p>
            <a:pPr marL="342900" marR="195580" lvl="0" indent="-342900" fontAlgn="base">
              <a:lnSpc>
                <a:spcPct val="110000"/>
              </a:lnSpc>
              <a:spcAft>
                <a:spcPts val="800"/>
              </a:spcAft>
              <a:buClr>
                <a:srgbClr val="000000"/>
              </a:buClr>
              <a:buSzPts val="1400"/>
              <a:buFont typeface="Arial" panose="020B0604020202020204" pitchFamily="34" charset="0"/>
              <a:buChar char="•"/>
            </a:pPr>
            <a:endParaRPr lang="en-IN" b="1" kern="100" dirty="0">
              <a:solidFill>
                <a:srgbClr val="000000"/>
              </a:solidFill>
              <a:uFill>
                <a:solidFill>
                  <a:srgbClr val="000000"/>
                </a:solidFill>
              </a:uFill>
              <a:latin typeface="Arial" panose="020B0604020202020204" pitchFamily="34" charset="0"/>
              <a:ea typeface="Times New Roman" panose="02020603050405020304" pitchFamily="18" charset="0"/>
              <a:cs typeface="Arial" panose="020B0604020202020204" pitchFamily="34" charset="0"/>
            </a:endParaRPr>
          </a:p>
          <a:p>
            <a:pPr marL="285750" marR="195580" lvl="0" indent="-285750" fontAlgn="base">
              <a:lnSpc>
                <a:spcPct val="110000"/>
              </a:lnSpc>
              <a:spcAft>
                <a:spcPts val="800"/>
              </a:spcAft>
              <a:buClr>
                <a:srgbClr val="000000"/>
              </a:buClr>
              <a:buSzPts val="1400"/>
              <a:buFont typeface="Wingdings" panose="05000000000000000000" pitchFamily="2" charset="2"/>
              <a:buChar char="v"/>
            </a:pPr>
            <a:r>
              <a:rPr lang="en-IN" sz="1800" b="1" kern="100" dirty="0">
                <a:solidFill>
                  <a:srgbClr val="000000"/>
                </a:solidFill>
                <a:effectLst/>
                <a:ea typeface="Times New Roman" panose="02020603050405020304" pitchFamily="18" charset="0"/>
              </a:rPr>
              <a:t>Developer Side  </a:t>
            </a:r>
            <a:endParaRPr lang="en-IN" sz="1800" kern="100" dirty="0">
              <a:solidFill>
                <a:srgbClr val="000000"/>
              </a:solidFill>
              <a:effectLst/>
              <a:ea typeface="Calibri" panose="020F0502020204030204" pitchFamily="34" charset="0"/>
            </a:endParaRPr>
          </a:p>
          <a:p>
            <a:pPr marL="800100" marR="195580" lvl="1" indent="-342900" fontAlgn="base">
              <a:lnSpc>
                <a:spcPct val="110000"/>
              </a:lnSpc>
              <a:spcAft>
                <a:spcPts val="215"/>
              </a:spcAft>
              <a:buClr>
                <a:srgbClr val="000000"/>
              </a:buClr>
              <a:buSzPts val="1400"/>
              <a:buFont typeface="Arial" panose="020B0604020202020204" pitchFamily="34" charset="0"/>
              <a:buChar char="•"/>
            </a:pPr>
            <a:r>
              <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RAM : 8 GB or above  </a:t>
            </a:r>
          </a:p>
          <a:p>
            <a:pPr marL="800100" marR="195580" lvl="1" indent="-342900" fontAlgn="base">
              <a:lnSpc>
                <a:spcPct val="110000"/>
              </a:lnSpc>
              <a:spcAft>
                <a:spcPts val="920"/>
              </a:spcAft>
              <a:buClr>
                <a:srgbClr val="000000"/>
              </a:buClr>
              <a:buSzPts val="1400"/>
              <a:buFont typeface="Arial" panose="020B0604020202020204" pitchFamily="34" charset="0"/>
              <a:buChar char="•"/>
            </a:pPr>
            <a:r>
              <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Processor : Quad Core(Or Higer) CPU @ 2.00GHz 2.60 GHz </a:t>
            </a:r>
          </a:p>
          <a:p>
            <a:pPr marR="195580" lvl="1">
              <a:lnSpc>
                <a:spcPct val="110000"/>
              </a:lnSpc>
              <a:spcAft>
                <a:spcPts val="920"/>
              </a:spcAft>
            </a:pPr>
            <a:r>
              <a:rPr lang="en-IN" kern="100" dirty="0">
                <a:solidFill>
                  <a:srgbClr val="000000"/>
                </a:solidFill>
                <a:effectLst/>
                <a:latin typeface="Calibri" panose="020F0502020204030204" pitchFamily="34" charset="0"/>
                <a:ea typeface="Calibri" panose="020F0502020204030204" pitchFamily="34" charset="0"/>
              </a:rPr>
              <a:t> </a:t>
            </a:r>
          </a:p>
          <a:p>
            <a:pPr marR="195580">
              <a:lnSpc>
                <a:spcPct val="110000"/>
              </a:lnSpc>
              <a:spcAft>
                <a:spcPts val="920"/>
              </a:spcAft>
            </a:pPr>
            <a:r>
              <a:rPr lang="en-IN" sz="1800" kern="100" dirty="0">
                <a:solidFill>
                  <a:srgbClr val="000000"/>
                </a:solidFill>
                <a:effectLst/>
                <a:latin typeface="Calibri" panose="020F0502020204030204" pitchFamily="34" charset="0"/>
                <a:ea typeface="Calibri" panose="020F0502020204030204" pitchFamily="34" charset="0"/>
              </a:rPr>
              <a:t> </a:t>
            </a:r>
          </a:p>
          <a:p>
            <a:endParaRPr lang="en-IN" dirty="0"/>
          </a:p>
        </p:txBody>
      </p:sp>
    </p:spTree>
    <p:extLst>
      <p:ext uri="{BB962C8B-B14F-4D97-AF65-F5344CB8AC3E}">
        <p14:creationId xmlns:p14="http://schemas.microsoft.com/office/powerpoint/2010/main" val="3623856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1A4C56-2065-9B83-5664-B523D90EA5F9}"/>
              </a:ext>
            </a:extLst>
          </p:cNvPr>
          <p:cNvSpPr txBox="1"/>
          <p:nvPr/>
        </p:nvSpPr>
        <p:spPr>
          <a:xfrm>
            <a:off x="880844" y="808570"/>
            <a:ext cx="10712741" cy="5409238"/>
          </a:xfrm>
          <a:prstGeom prst="rect">
            <a:avLst/>
          </a:prstGeom>
          <a:noFill/>
        </p:spPr>
        <p:txBody>
          <a:bodyPr wrap="square">
            <a:spAutoFit/>
          </a:bodyPr>
          <a:lstStyle/>
          <a:p>
            <a:pPr lvl="0" fontAlgn="base">
              <a:lnSpc>
                <a:spcPct val="107000"/>
              </a:lnSpc>
              <a:spcAft>
                <a:spcPts val="790"/>
              </a:spcAft>
              <a:buClr>
                <a:srgbClr val="000000"/>
              </a:buClr>
              <a:buSzPts val="1400"/>
            </a:pPr>
            <a:r>
              <a:rPr lang="en-IN" sz="2400" b="1" kern="100" dirty="0">
                <a:solidFill>
                  <a:srgbClr val="000000"/>
                </a:solidFill>
                <a:uFill>
                  <a:solidFill>
                    <a:srgbClr val="000000"/>
                  </a:solidFill>
                </a:uFill>
                <a:ea typeface="Times New Roman" panose="02020603050405020304" pitchFamily="18" charset="0"/>
                <a:cs typeface="Wingdings" panose="05000000000000000000" pitchFamily="2" charset="2"/>
              </a:rPr>
              <a:t>SOFTWARE</a:t>
            </a:r>
            <a:r>
              <a:rPr lang="en-IN" sz="2400" b="1" u="none" strike="noStrike" kern="100" dirty="0">
                <a:solidFill>
                  <a:srgbClr val="000000"/>
                </a:solidFill>
                <a:effectLst/>
                <a:uFill>
                  <a:solidFill>
                    <a:srgbClr val="000000"/>
                  </a:solidFill>
                </a:uFill>
                <a:ea typeface="Times New Roman" panose="02020603050405020304" pitchFamily="18" charset="0"/>
                <a:cs typeface="Wingdings" panose="05000000000000000000" pitchFamily="2" charset="2"/>
              </a:rPr>
              <a:t> REQUIREMENT</a:t>
            </a:r>
          </a:p>
          <a:p>
            <a:pPr lvl="0" fontAlgn="base">
              <a:lnSpc>
                <a:spcPct val="107000"/>
              </a:lnSpc>
              <a:spcAft>
                <a:spcPts val="790"/>
              </a:spcAft>
              <a:buClr>
                <a:srgbClr val="000000"/>
              </a:buClr>
              <a:buSzPts val="1400"/>
            </a:pPr>
            <a:endParaRPr lang="en-IN" b="1" kern="100" dirty="0">
              <a:solidFill>
                <a:srgbClr val="000000"/>
              </a:solidFill>
              <a:uFill>
                <a:solidFill>
                  <a:srgbClr val="000000"/>
                </a:solidFill>
              </a:uFill>
              <a:ea typeface="Times New Roman" panose="02020603050405020304" pitchFamily="18" charset="0"/>
              <a:cs typeface="Wingdings" panose="05000000000000000000" pitchFamily="2" charset="2"/>
            </a:endParaRPr>
          </a:p>
          <a:p>
            <a:pPr marL="285750" lvl="0" indent="-285750" fontAlgn="base">
              <a:lnSpc>
                <a:spcPct val="107000"/>
              </a:lnSpc>
              <a:spcAft>
                <a:spcPts val="790"/>
              </a:spcAft>
              <a:buClr>
                <a:srgbClr val="000000"/>
              </a:buClr>
              <a:buSzPts val="1400"/>
              <a:buFont typeface="Wingdings" panose="05000000000000000000" pitchFamily="2" charset="2"/>
              <a:buChar char="v"/>
            </a:pPr>
            <a:r>
              <a:rPr lang="en-IN" sz="1800" b="1" u="none" strike="noStrike" kern="100" dirty="0">
                <a:solidFill>
                  <a:srgbClr val="000000"/>
                </a:solidFill>
                <a:effectLst/>
                <a:uFill>
                  <a:solidFill>
                    <a:srgbClr val="000000"/>
                  </a:solidFill>
                </a:uFill>
                <a:ea typeface="Times New Roman" panose="02020603050405020304" pitchFamily="18" charset="0"/>
                <a:cs typeface="Wingdings" panose="05000000000000000000" pitchFamily="2" charset="2"/>
              </a:rPr>
              <a:t>Client Side </a:t>
            </a:r>
            <a:endParaRPr lang="en-IN" b="1" kern="100" dirty="0">
              <a:solidFill>
                <a:srgbClr val="000000"/>
              </a:solidFill>
              <a:uFill>
                <a:solidFill>
                  <a:srgbClr val="000000"/>
                </a:solidFill>
              </a:uFill>
              <a:ea typeface="Times New Roman" panose="02020603050405020304" pitchFamily="18" charset="0"/>
              <a:cs typeface="Wingdings" panose="05000000000000000000" pitchFamily="2" charset="2"/>
            </a:endParaRPr>
          </a:p>
          <a:p>
            <a:pPr lvl="0" fontAlgn="base">
              <a:lnSpc>
                <a:spcPct val="107000"/>
              </a:lnSpc>
              <a:spcAft>
                <a:spcPts val="790"/>
              </a:spcAft>
              <a:buClr>
                <a:srgbClr val="000000"/>
              </a:buClr>
              <a:buSzPts val="1400"/>
            </a:pPr>
            <a:r>
              <a:rPr lang="en-IN" sz="1800" b="1" kern="100" dirty="0">
                <a:solidFill>
                  <a:srgbClr val="000000"/>
                </a:solidFill>
                <a:effectLst/>
                <a:uFill>
                  <a:solidFill>
                    <a:srgbClr val="000000"/>
                  </a:solidFill>
                </a:uFill>
                <a:latin typeface="Segoe UI Symbol" panose="020B0502040204020203" pitchFamily="34" charset="0"/>
                <a:ea typeface="Segoe UI Symbol" panose="020B0502040204020203" pitchFamily="34" charset="0"/>
                <a:cs typeface="Segoe UI Symbol" panose="020B0502040204020203" pitchFamily="34" charset="0"/>
              </a:rPr>
              <a:t>	</a:t>
            </a:r>
            <a:r>
              <a:rPr lang="en-IN" sz="1800" kern="100" dirty="0">
                <a:solidFill>
                  <a:srgbClr val="000000"/>
                </a:solidFill>
                <a:effectLst/>
                <a:latin typeface="Segoe UI Symbol" panose="020B0502040204020203" pitchFamily="34" charset="0"/>
                <a:ea typeface="Segoe UI Symbol" panose="020B0502040204020203" pitchFamily="34" charset="0"/>
                <a:cs typeface="Segoe UI Symbol" panose="020B0502040204020203" pitchFamily="34" charset="0"/>
              </a:rPr>
              <a:t>•</a:t>
            </a:r>
            <a:r>
              <a:rPr lang="en-IN" sz="1800" kern="100" dirty="0">
                <a:solidFill>
                  <a:srgbClr val="000000"/>
                </a:solidFill>
                <a:effectLst/>
                <a:latin typeface="Arial" panose="020B0604020202020204" pitchFamily="34" charset="0"/>
                <a:ea typeface="Arial" panose="020B0604020202020204" pitchFamily="34" charset="0"/>
              </a:rPr>
              <a:t> </a:t>
            </a:r>
            <a:r>
              <a:rPr lang="en-IN" kern="100" dirty="0">
                <a:solidFill>
                  <a:srgbClr val="000000"/>
                </a:solidFill>
                <a:latin typeface="Calibri" panose="020F0502020204030204" pitchFamily="34" charset="0"/>
                <a:ea typeface="Calibri" panose="020F0502020204030204" pitchFamily="34" charset="0"/>
              </a:rPr>
              <a:t>Client on internet : Chrome or any browser </a:t>
            </a:r>
            <a:endParaRPr lang="en-IN" sz="1800" kern="100" dirty="0">
              <a:solidFill>
                <a:srgbClr val="000000"/>
              </a:solidFill>
              <a:effectLst/>
              <a:latin typeface="Calibri" panose="020F0502020204030204" pitchFamily="34" charset="0"/>
              <a:ea typeface="Calibri" panose="020F0502020204030204" pitchFamily="34" charset="0"/>
            </a:endParaRPr>
          </a:p>
          <a:p>
            <a:pPr lvl="0" fontAlgn="base">
              <a:lnSpc>
                <a:spcPct val="107000"/>
              </a:lnSpc>
              <a:spcAft>
                <a:spcPts val="790"/>
              </a:spcAft>
              <a:buClr>
                <a:srgbClr val="000000"/>
              </a:buClr>
              <a:buSzPts val="1400"/>
            </a:pPr>
            <a:endParaRPr lang="en-IN" b="1" u="none" strike="noStrike" kern="100" dirty="0">
              <a:solidFill>
                <a:srgbClr val="000000"/>
              </a:solidFill>
              <a:uFill>
                <a:solidFill>
                  <a:srgbClr val="000000"/>
                </a:solidFill>
              </a:uFill>
              <a:latin typeface="Calibri" panose="020F0502020204030204" pitchFamily="34" charset="0"/>
              <a:ea typeface="Calibri" panose="020F0502020204030204" pitchFamily="34" charset="0"/>
              <a:cs typeface="Wingdings" panose="05000000000000000000" pitchFamily="2" charset="2"/>
            </a:endParaRPr>
          </a:p>
          <a:p>
            <a:pPr marL="285750" lvl="0" indent="-285750" fontAlgn="base">
              <a:lnSpc>
                <a:spcPct val="107000"/>
              </a:lnSpc>
              <a:spcAft>
                <a:spcPts val="790"/>
              </a:spcAft>
              <a:buClr>
                <a:srgbClr val="000000"/>
              </a:buClr>
              <a:buSzPts val="1400"/>
              <a:buFont typeface="Wingdings" panose="05000000000000000000" pitchFamily="2" charset="2"/>
              <a:buChar char="v"/>
            </a:pPr>
            <a:r>
              <a:rPr lang="en-IN" sz="1800" b="1" u="none" strike="noStrike" kern="100" dirty="0">
                <a:solidFill>
                  <a:srgbClr val="000000"/>
                </a:solidFill>
                <a:effectLst/>
                <a:uFill>
                  <a:solidFill>
                    <a:srgbClr val="000000"/>
                  </a:solidFill>
                </a:uFill>
                <a:ea typeface="Times New Roman" panose="02020603050405020304" pitchFamily="18" charset="0"/>
                <a:cs typeface="Wingdings" panose="05000000000000000000" pitchFamily="2" charset="2"/>
              </a:rPr>
              <a:t>Server Side </a:t>
            </a:r>
            <a:endPar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800100" marR="195580" lvl="1" indent="-342900" fontAlgn="base">
              <a:lnSpc>
                <a:spcPct val="110000"/>
              </a:lnSpc>
              <a:spcAft>
                <a:spcPts val="215"/>
              </a:spcAft>
              <a:buClr>
                <a:srgbClr val="000000"/>
              </a:buClr>
              <a:buSzPts val="1400"/>
              <a:buFont typeface="Arial" panose="020B0604020202020204" pitchFamily="34" charset="0"/>
              <a:buChar char="•"/>
            </a:pPr>
            <a:r>
              <a:rPr lang="en-IN" kern="100" dirty="0">
                <a:solidFill>
                  <a:srgbClr val="000000"/>
                </a:solidFill>
                <a:uFill>
                  <a:solidFill>
                    <a:srgbClr val="000000"/>
                  </a:solidFill>
                </a:uFill>
                <a:latin typeface="Arial" panose="020B0604020202020204" pitchFamily="34" charset="0"/>
                <a:ea typeface="Arial" panose="020B0604020202020204" pitchFamily="34" charset="0"/>
                <a:cs typeface="Arial" panose="020B0604020202020204" pitchFamily="34" charset="0"/>
              </a:rPr>
              <a:t>Payment Gateway</a:t>
            </a:r>
            <a:endPar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800100" marR="195580" lvl="1" indent="-342900" fontAlgn="base">
              <a:lnSpc>
                <a:spcPct val="110000"/>
              </a:lnSpc>
              <a:spcAft>
                <a:spcPts val="800"/>
              </a:spcAft>
              <a:buClr>
                <a:srgbClr val="000000"/>
              </a:buClr>
              <a:buSzPts val="1400"/>
              <a:buFont typeface="Arial" panose="020B0604020202020204" pitchFamily="34" charset="0"/>
              <a:buChar char="•"/>
            </a:pPr>
            <a:r>
              <a:rPr lang="en-IN" kern="100" dirty="0">
                <a:solidFill>
                  <a:srgbClr val="000000"/>
                </a:solidFill>
                <a:uFill>
                  <a:solidFill>
                    <a:srgbClr val="000000"/>
                  </a:solidFill>
                </a:uFill>
                <a:latin typeface="Arial" panose="020B0604020202020204" pitchFamily="34" charset="0"/>
                <a:ea typeface="Arial" panose="020B0604020202020204" pitchFamily="34" charset="0"/>
                <a:cs typeface="Arial" panose="020B0604020202020204" pitchFamily="34" charset="0"/>
              </a:rPr>
              <a:t>Send Email</a:t>
            </a:r>
            <a:endPar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342900" marR="195580" lvl="0" indent="-342900" fontAlgn="base">
              <a:lnSpc>
                <a:spcPct val="110000"/>
              </a:lnSpc>
              <a:spcAft>
                <a:spcPts val="800"/>
              </a:spcAft>
              <a:buClr>
                <a:srgbClr val="000000"/>
              </a:buClr>
              <a:buSzPts val="1400"/>
              <a:buFont typeface="Arial" panose="020B0604020202020204" pitchFamily="34" charset="0"/>
              <a:buChar char="•"/>
            </a:pPr>
            <a:endParaRPr lang="en-IN" b="1" kern="100" dirty="0">
              <a:solidFill>
                <a:srgbClr val="000000"/>
              </a:solidFill>
              <a:uFill>
                <a:solidFill>
                  <a:srgbClr val="000000"/>
                </a:solidFill>
              </a:uFill>
              <a:latin typeface="Arial" panose="020B0604020202020204" pitchFamily="34" charset="0"/>
              <a:ea typeface="Times New Roman" panose="02020603050405020304" pitchFamily="18" charset="0"/>
              <a:cs typeface="Arial" panose="020B0604020202020204" pitchFamily="34" charset="0"/>
            </a:endParaRPr>
          </a:p>
          <a:p>
            <a:pPr marL="285750" marR="195580" lvl="0" indent="-285750" fontAlgn="base">
              <a:lnSpc>
                <a:spcPct val="110000"/>
              </a:lnSpc>
              <a:spcAft>
                <a:spcPts val="800"/>
              </a:spcAft>
              <a:buClr>
                <a:srgbClr val="000000"/>
              </a:buClr>
              <a:buSzPts val="1400"/>
              <a:buFont typeface="Wingdings" panose="05000000000000000000" pitchFamily="2" charset="2"/>
              <a:buChar char="v"/>
            </a:pPr>
            <a:r>
              <a:rPr lang="en-IN" sz="1800" b="1" kern="100" dirty="0">
                <a:solidFill>
                  <a:srgbClr val="000000"/>
                </a:solidFill>
                <a:effectLst/>
                <a:ea typeface="Times New Roman" panose="02020603050405020304" pitchFamily="18" charset="0"/>
              </a:rPr>
              <a:t>Developer Side  </a:t>
            </a:r>
            <a:endParaRPr lang="en-IN" sz="1800" kern="100" dirty="0">
              <a:solidFill>
                <a:srgbClr val="000000"/>
              </a:solidFill>
              <a:effectLst/>
              <a:ea typeface="Calibri" panose="020F0502020204030204" pitchFamily="34" charset="0"/>
            </a:endParaRPr>
          </a:p>
          <a:p>
            <a:pPr marL="800100" marR="195580" lvl="1" indent="-342900" fontAlgn="base">
              <a:lnSpc>
                <a:spcPct val="110000"/>
              </a:lnSpc>
              <a:spcAft>
                <a:spcPts val="215"/>
              </a:spcAft>
              <a:buClr>
                <a:srgbClr val="000000"/>
              </a:buClr>
              <a:buSzPts val="1400"/>
              <a:buFont typeface="Arial" panose="020B0604020202020204" pitchFamily="34" charset="0"/>
              <a:buChar char="•"/>
            </a:pPr>
            <a:r>
              <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Development IDE : Visual Studio Code</a:t>
            </a:r>
          </a:p>
          <a:p>
            <a:pPr marL="800100" marR="195580" lvl="1" indent="-342900" fontAlgn="base">
              <a:lnSpc>
                <a:spcPct val="110000"/>
              </a:lnSpc>
              <a:spcAft>
                <a:spcPts val="215"/>
              </a:spcAft>
              <a:buClr>
                <a:srgbClr val="000000"/>
              </a:buClr>
              <a:buSzPts val="1400"/>
              <a:buFont typeface="Arial" panose="020B0604020202020204" pitchFamily="34" charset="0"/>
              <a:buChar char="•"/>
            </a:pPr>
            <a:r>
              <a:rPr lang="en-IN" kern="100" dirty="0">
                <a:solidFill>
                  <a:srgbClr val="000000"/>
                </a:solidFill>
                <a:uFill>
                  <a:solidFill>
                    <a:srgbClr val="000000"/>
                  </a:solidFill>
                </a:uFill>
                <a:latin typeface="Arial" panose="020B0604020202020204" pitchFamily="34" charset="0"/>
                <a:ea typeface="Arial" panose="020B0604020202020204" pitchFamily="34" charset="0"/>
                <a:cs typeface="Arial" panose="020B0604020202020204" pitchFamily="34" charset="0"/>
              </a:rPr>
              <a:t>Operating System : Windows 11(64 bit)</a:t>
            </a:r>
          </a:p>
          <a:p>
            <a:pPr marL="800100" marR="195580" lvl="1" indent="-342900" fontAlgn="base">
              <a:lnSpc>
                <a:spcPct val="110000"/>
              </a:lnSpc>
              <a:spcAft>
                <a:spcPts val="215"/>
              </a:spcAft>
              <a:buClr>
                <a:srgbClr val="000000"/>
              </a:buClr>
              <a:buSzPts val="1400"/>
              <a:buFont typeface="Arial" panose="020B0604020202020204" pitchFamily="34" charset="0"/>
              <a:buChar char="•"/>
            </a:pPr>
            <a:r>
              <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Front-</a:t>
            </a:r>
            <a:r>
              <a:rPr lang="en-IN" kern="100" dirty="0">
                <a:solidFill>
                  <a:srgbClr val="000000"/>
                </a:solidFill>
                <a:uFill>
                  <a:solidFill>
                    <a:srgbClr val="000000"/>
                  </a:solidFill>
                </a:uFill>
                <a:latin typeface="Arial" panose="020B0604020202020204" pitchFamily="34" charset="0"/>
                <a:ea typeface="Arial" panose="020B0604020202020204" pitchFamily="34" charset="0"/>
                <a:cs typeface="Arial" panose="020B0604020202020204" pitchFamily="34" charset="0"/>
              </a:rPr>
              <a:t>End Language : HTML, CSS, JAVASCRIPT, BOOTSTRAP</a:t>
            </a:r>
          </a:p>
          <a:p>
            <a:pPr marL="800100" marR="195580" lvl="1" indent="-342900" fontAlgn="base">
              <a:lnSpc>
                <a:spcPct val="110000"/>
              </a:lnSpc>
              <a:spcAft>
                <a:spcPts val="215"/>
              </a:spcAft>
              <a:buClr>
                <a:srgbClr val="000000"/>
              </a:buClr>
              <a:buSzPts val="1400"/>
              <a:buFont typeface="Arial" panose="020B0604020202020204" pitchFamily="34" charset="0"/>
              <a:buChar char="•"/>
            </a:pPr>
            <a:r>
              <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Back-End </a:t>
            </a:r>
            <a:r>
              <a:rPr lang="en-IN" kern="100" dirty="0">
                <a:solidFill>
                  <a:srgbClr val="000000"/>
                </a:solidFill>
                <a:uFill>
                  <a:solidFill>
                    <a:srgbClr val="000000"/>
                  </a:solidFill>
                </a:uFill>
                <a:latin typeface="Arial" panose="020B0604020202020204" pitchFamily="34" charset="0"/>
                <a:ea typeface="Arial" panose="020B0604020202020204" pitchFamily="34" charset="0"/>
                <a:cs typeface="Arial" panose="020B0604020202020204" pitchFamily="34" charset="0"/>
              </a:rPr>
              <a:t>Language : PHP</a:t>
            </a:r>
            <a:endParaRPr lang="en-IN"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66253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9E8472-E290-BD43-15F6-8B726E484EE8}"/>
              </a:ext>
            </a:extLst>
          </p:cNvPr>
          <p:cNvSpPr txBox="1"/>
          <p:nvPr/>
        </p:nvSpPr>
        <p:spPr>
          <a:xfrm>
            <a:off x="947956" y="796954"/>
            <a:ext cx="10368793" cy="923330"/>
          </a:xfrm>
          <a:prstGeom prst="rect">
            <a:avLst/>
          </a:prstGeom>
          <a:noFill/>
        </p:spPr>
        <p:txBody>
          <a:bodyPr wrap="square" rtlCol="0">
            <a:spAutoFit/>
          </a:bodyPr>
          <a:lstStyle/>
          <a:p>
            <a:pPr marL="1200150" lvl="2" indent="-285750">
              <a:buFont typeface="Arial" panose="020B0604020202020204" pitchFamily="34" charset="0"/>
              <a:buChar char="•"/>
            </a:pPr>
            <a:r>
              <a:rPr lang="en-US" dirty="0"/>
              <a:t>Server : Apache Server, XAMPP</a:t>
            </a:r>
          </a:p>
          <a:p>
            <a:pPr marL="1200150" lvl="2" indent="-285750">
              <a:buFont typeface="Arial" panose="020B0604020202020204" pitchFamily="34" charset="0"/>
              <a:buChar char="•"/>
            </a:pPr>
            <a:r>
              <a:rPr lang="en-US" dirty="0"/>
              <a:t>Database : MYSQL</a:t>
            </a:r>
          </a:p>
          <a:p>
            <a:pPr marL="1200150" lvl="2" indent="-285750">
              <a:buFont typeface="Arial" panose="020B0604020202020204" pitchFamily="34" charset="0"/>
              <a:buChar char="•"/>
            </a:pPr>
            <a:r>
              <a:rPr lang="en-US" dirty="0"/>
              <a:t>Network Interface : 10 </a:t>
            </a:r>
            <a:r>
              <a:rPr lang="en-US" dirty="0" err="1"/>
              <a:t>mbps</a:t>
            </a:r>
            <a:r>
              <a:rPr lang="en-US" dirty="0"/>
              <a:t> Internet</a:t>
            </a:r>
            <a:endParaRPr lang="en-IN" dirty="0"/>
          </a:p>
        </p:txBody>
      </p:sp>
    </p:spTree>
    <p:extLst>
      <p:ext uri="{BB962C8B-B14F-4D97-AF65-F5344CB8AC3E}">
        <p14:creationId xmlns:p14="http://schemas.microsoft.com/office/powerpoint/2010/main" val="1747469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1A8382-3597-8AFA-BF25-D5EBEC1A9FFB}"/>
              </a:ext>
            </a:extLst>
          </p:cNvPr>
          <p:cNvSpPr txBox="1"/>
          <p:nvPr/>
        </p:nvSpPr>
        <p:spPr>
          <a:xfrm>
            <a:off x="907409" y="721452"/>
            <a:ext cx="10377182" cy="1261884"/>
          </a:xfrm>
          <a:prstGeom prst="rect">
            <a:avLst/>
          </a:prstGeom>
          <a:noFill/>
        </p:spPr>
        <p:txBody>
          <a:bodyPr wrap="square" rtlCol="0">
            <a:spAutoFit/>
          </a:bodyPr>
          <a:lstStyle/>
          <a:p>
            <a:r>
              <a:rPr lang="en-IN" sz="2800" b="1" dirty="0"/>
              <a:t>PROJECT SCOPE</a:t>
            </a:r>
          </a:p>
          <a:p>
            <a:endParaRPr lang="en-IN" sz="2400" b="1" dirty="0"/>
          </a:p>
          <a:p>
            <a:endParaRPr lang="en-IN" sz="2400" b="1" dirty="0"/>
          </a:p>
        </p:txBody>
      </p:sp>
      <p:graphicFrame>
        <p:nvGraphicFramePr>
          <p:cNvPr id="3" name="Diagram 2">
            <a:extLst>
              <a:ext uri="{FF2B5EF4-FFF2-40B4-BE49-F238E27FC236}">
                <a16:creationId xmlns:a16="http://schemas.microsoft.com/office/drawing/2014/main" id="{C28FE7A5-B765-7245-1C9D-C7A6DC9CB35B}"/>
              </a:ext>
            </a:extLst>
          </p:cNvPr>
          <p:cNvGraphicFramePr/>
          <p:nvPr>
            <p:extLst>
              <p:ext uri="{D42A27DB-BD31-4B8C-83A1-F6EECF244321}">
                <p14:modId xmlns:p14="http://schemas.microsoft.com/office/powerpoint/2010/main" val="360465142"/>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6826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979351-8DB4-1D7E-4AD9-0A82450C247B}"/>
              </a:ext>
            </a:extLst>
          </p:cNvPr>
          <p:cNvSpPr txBox="1"/>
          <p:nvPr/>
        </p:nvSpPr>
        <p:spPr>
          <a:xfrm>
            <a:off x="1124125" y="805343"/>
            <a:ext cx="10318458" cy="5820632"/>
          </a:xfrm>
          <a:prstGeom prst="rect">
            <a:avLst/>
          </a:prstGeom>
          <a:noFill/>
        </p:spPr>
        <p:txBody>
          <a:bodyPr wrap="square" rtlCol="0">
            <a:spAutoFit/>
          </a:bodyPr>
          <a:lstStyle/>
          <a:p>
            <a:r>
              <a:rPr lang="en-US" sz="2400" b="1" dirty="0"/>
              <a:t>Admin</a:t>
            </a:r>
          </a:p>
          <a:p>
            <a:endParaRPr lang="en-US" sz="2400" b="1" dirty="0"/>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Membership and buying Management</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Administer memberships, Trainer, Accessibility of gym, Allocate operations. </a:t>
            </a:r>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Product and buying Management</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Products details and buy process. </a:t>
            </a:r>
          </a:p>
          <a:p>
            <a:pPr marR="285115" lvl="0" algn="just" fontAlgn="base">
              <a:lnSpc>
                <a:spcPct val="109000"/>
              </a:lnSpc>
              <a:spcAft>
                <a:spcPts val="115"/>
              </a:spcAft>
              <a:buClr>
                <a:srgbClr val="000000"/>
              </a:buClr>
              <a:buSzPts val="1000"/>
            </a:pP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a:t>
            </a: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Content Management</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Update website content like news, events, and gym info. </a:t>
            </a:r>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Data Analytics</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Members, Products data, and Gym performance reports. </a:t>
            </a:r>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User and Permission Management</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Manage roles, permissions, and user accounts (e.g., admin, staff, etc.). </a:t>
            </a:r>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marR="285115" lvl="0" indent="-342900" algn="just" fontAlgn="base">
              <a:lnSpc>
                <a:spcPct val="109000"/>
              </a:lnSpc>
              <a:spcAft>
                <a:spcPts val="115"/>
              </a:spcAft>
              <a:buClr>
                <a:srgbClr val="000000"/>
              </a:buClr>
              <a:buSzPts val="1000"/>
              <a:buFont typeface="Wingdings" panose="05000000000000000000" pitchFamily="2" charset="2"/>
              <a:buChar char="Ø"/>
            </a:pPr>
            <a:r>
              <a:rPr lang="en-IN" sz="1800" b="1"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Security and Compliance</a:t>
            </a:r>
            <a:r>
              <a:rPr lang="en-IN" sz="1800" u="none" strike="noStrike" kern="100" dirty="0">
                <a:solidFill>
                  <a:srgbClr val="000000"/>
                </a:solidFill>
                <a:effectLst/>
                <a:uFill>
                  <a:solidFill>
                    <a:srgbClr val="000000"/>
                  </a:solidFill>
                </a:uFill>
                <a:ea typeface="Cambria" panose="02040503050406030204" pitchFamily="18" charset="0"/>
                <a:cs typeface="Cambria" panose="02040503050406030204" pitchFamily="18" charset="0"/>
              </a:rPr>
              <a:t>: Ensure safety regulations, and data security are followed. </a:t>
            </a:r>
            <a:endParaRPr lang="en-IN" sz="1800" u="none" strike="noStrike" kern="100" dirty="0">
              <a:solidFill>
                <a:srgbClr val="000000"/>
              </a:solidFill>
              <a:effectLst/>
              <a:uFill>
                <a:solidFill>
                  <a:srgbClr val="000000"/>
                </a:solidFill>
              </a:uFill>
              <a:ea typeface="Arial" panose="020B0604020202020204" pitchFamily="34" charset="0"/>
              <a:cs typeface="Arial" panose="020B0604020202020204" pitchFamily="34" charset="0"/>
            </a:endParaRPr>
          </a:p>
          <a:p>
            <a:pPr marL="342900" indent="-342900">
              <a:buFont typeface="Wingdings" panose="05000000000000000000" pitchFamily="2" charset="2"/>
              <a:buChar char="Ø"/>
            </a:pPr>
            <a:endParaRPr lang="en-US" sz="2400" b="1" dirty="0"/>
          </a:p>
          <a:p>
            <a:endParaRPr lang="en-US" dirty="0"/>
          </a:p>
          <a:p>
            <a:endParaRPr lang="en-IN" dirty="0"/>
          </a:p>
        </p:txBody>
      </p:sp>
    </p:spTree>
    <p:extLst>
      <p:ext uri="{BB962C8B-B14F-4D97-AF65-F5344CB8AC3E}">
        <p14:creationId xmlns:p14="http://schemas.microsoft.com/office/powerpoint/2010/main" val="933922387"/>
      </p:ext>
    </p:extLst>
  </p:cSld>
  <p:clrMapOvr>
    <a:masterClrMapping/>
  </p:clrMapOvr>
</p:sld>
</file>

<file path=ppt/theme/theme1.xml><?xml version="1.0" encoding="utf-8"?>
<a:theme xmlns:a="http://schemas.openxmlformats.org/drawingml/2006/main" name="Retrospect">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507</TotalTime>
  <Words>1584</Words>
  <Application>Microsoft Office PowerPoint</Application>
  <PresentationFormat>Widescreen</PresentationFormat>
  <Paragraphs>528</Paragraphs>
  <Slides>49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Arial</vt:lpstr>
      <vt:lpstr>Calibri</vt:lpstr>
      <vt:lpstr>Calibri Light</vt:lpstr>
      <vt:lpstr>Cambria</vt:lpstr>
      <vt:lpstr>Segoe UI Symbol</vt:lpstr>
      <vt:lpstr>Times New Roman</vt:lpstr>
      <vt:lpstr>Wingdings</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Aryan Patel</dc:creator>
  <cp:lastModifiedBy>Aryan Patel</cp:lastModifiedBy>
  <cp:revision>67</cp:revision>
  <dcterms:created xsi:type="dcterms:W3CDTF">2024-10-15T04:52:57Z</dcterms:created>
  <dcterms:modified xsi:type="dcterms:W3CDTF">2024-10-21T06:22:51Z</dcterms:modified>
</cp:coreProperties>
</file>

<file path=docProps/thumbnail.jpeg>
</file>